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1" r:id="rId1"/>
  </p:sldMasterIdLst>
  <p:notesMasterIdLst>
    <p:notesMasterId r:id="rId10"/>
  </p:notesMasterIdLst>
  <p:sldIdLst>
    <p:sldId id="5867" r:id="rId2"/>
    <p:sldId id="5868" r:id="rId3"/>
    <p:sldId id="5869" r:id="rId4"/>
    <p:sldId id="5870" r:id="rId5"/>
    <p:sldId id="5871" r:id="rId6"/>
    <p:sldId id="5872" r:id="rId7"/>
    <p:sldId id="5873" r:id="rId8"/>
    <p:sldId id="587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7573A"/>
    <a:srgbClr val="325035"/>
    <a:srgbClr val="2F4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1370" autoAdjust="0"/>
  </p:normalViewPr>
  <p:slideViewPr>
    <p:cSldViewPr snapToGrid="0">
      <p:cViewPr>
        <p:scale>
          <a:sx n="73" d="100"/>
          <a:sy n="73" d="100"/>
        </p:scale>
        <p:origin x="-408" y="-72"/>
      </p:cViewPr>
      <p:guideLst>
        <p:guide orient="horz" pos="288"/>
        <p:guide pos="2904"/>
      </p:guideLst>
    </p:cSldViewPr>
  </p:slideViewPr>
  <p:notesTextViewPr>
    <p:cViewPr>
      <p:scale>
        <a:sx n="3" d="2"/>
        <a:sy n="3" d="2"/>
      </p:scale>
      <p:origin x="0" y="0"/>
    </p:cViewPr>
  </p:notesTextViewPr>
  <p:sorterViewPr>
    <p:cViewPr>
      <p:scale>
        <a:sx n="100" d="100"/>
        <a:sy n="100" d="100"/>
      </p:scale>
      <p:origin x="0" y="-317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30B19-302D-4A04-A6B9-E9BB8AE4FCC2}"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A9F21-7D6D-4A4D-A23E-D7E88028557A}" type="slidenum">
              <a:rPr lang="en-US" smtClean="0"/>
              <a:t>‹#›</a:t>
            </a:fld>
            <a:endParaRPr lang="en-US"/>
          </a:p>
        </p:txBody>
      </p:sp>
    </p:spTree>
    <p:extLst>
      <p:ext uri="{BB962C8B-B14F-4D97-AF65-F5344CB8AC3E}">
        <p14:creationId xmlns:p14="http://schemas.microsoft.com/office/powerpoint/2010/main" val="214223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p:nvPr>
        </p:nvSpPr>
        <p:spPr>
          <a:xfrm>
            <a:off x="600670" y="592358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lvl="0"/>
            <a:r>
              <a:rPr lang="en-US"/>
              <a:t>Click to edit Master text styles</a:t>
            </a:r>
          </a:p>
        </p:txBody>
      </p:sp>
      <p:sp>
        <p:nvSpPr>
          <p:cNvPr id="12" name="Presentation Title"/>
          <p:cNvSpPr txBox="1">
            <a:spLocks noGrp="1"/>
          </p:cNvSpPr>
          <p:nvPr>
            <p:ph type="title"/>
          </p:nvPr>
        </p:nvSpPr>
        <p:spPr>
          <a:xfrm>
            <a:off x="603248" y="1287495"/>
            <a:ext cx="10985502" cy="2324101"/>
          </a:xfrm>
          <a:prstGeom prst="rect">
            <a:avLst/>
          </a:prstGeom>
        </p:spPr>
        <p:txBody>
          <a:bodyPr anchor="b"/>
          <a:lstStyle>
            <a:lvl1pPr>
              <a:defRPr sz="5800" spc="-116">
                <a:solidFill>
                  <a:srgbClr val="000000"/>
                </a:solidFill>
              </a:defRPr>
            </a:lvl1pPr>
          </a:lstStyle>
          <a:p>
            <a:r>
              <a:rPr lang="en-US"/>
              <a:t>Click to edit Master title style</a:t>
            </a:r>
            <a:endParaRPr/>
          </a:p>
        </p:txBody>
      </p:sp>
      <p:sp>
        <p:nvSpPr>
          <p:cNvPr id="13" name="Body Level One…"/>
          <p:cNvSpPr txBox="1">
            <a:spLocks noGrp="1"/>
          </p:cNvSpPr>
          <p:nvPr>
            <p:ph type="body" sz="quarter" idx="1"/>
          </p:nvPr>
        </p:nvSpPr>
        <p:spPr>
          <a:xfrm>
            <a:off x="600671" y="360524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E5FC60EC-9E9A-E3AE-FA8C-3E4D7C28DF51}"/>
              </a:ext>
            </a:extLst>
          </p:cNvPr>
          <p:cNvSpPr txBox="1">
            <a:spLocks noGrp="1" noChangeArrowheads="1"/>
          </p:cNvSpPr>
          <p:nvPr>
            <p:ph type="sldNum" sz="quarter" idx="22"/>
          </p:nvPr>
        </p:nvSpPr>
        <p:spPr>
          <a:xfrm>
            <a:off x="11380481" y="6486733"/>
            <a:ext cx="227627" cy="241092"/>
          </a:xfrm>
        </p:spPr>
        <p:txBody>
          <a:bodyPr/>
          <a:lstStyle>
            <a:lvl1pPr>
              <a:defRPr/>
            </a:lvl1pPr>
          </a:lstStyle>
          <a:p>
            <a:fld id="{D7273C8D-B838-CD43-B6D5-9715B3031533}" type="slidenum">
              <a:rPr lang="en-US" altLang="en-US"/>
              <a:pPr/>
              <a:t>‹#›</a:t>
            </a:fld>
            <a:endParaRPr lang="en-US" altLang="en-US"/>
          </a:p>
        </p:txBody>
      </p:sp>
    </p:spTree>
    <p:extLst>
      <p:ext uri="{BB962C8B-B14F-4D97-AF65-F5344CB8AC3E}">
        <p14:creationId xmlns:p14="http://schemas.microsoft.com/office/powerpoint/2010/main" val="412012454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p:nvPr>
        </p:nvSpPr>
        <p:spPr>
          <a:xfrm>
            <a:off x="603250" y="476250"/>
            <a:ext cx="10985500" cy="717475"/>
          </a:xfrm>
          <a:prstGeom prst="rect">
            <a:avLst/>
          </a:prstGeom>
        </p:spPr>
        <p:txBody>
          <a:bodyPr/>
          <a:lstStyle/>
          <a:p>
            <a:r>
              <a:rPr lang="en-US"/>
              <a:t>Click to edit Master title style</a:t>
            </a:r>
            <a:endParaRPr/>
          </a:p>
        </p:txBody>
      </p:sp>
      <p:sp>
        <p:nvSpPr>
          <p:cNvPr id="100" name="Slide Subtitle"/>
          <p:cNvSpPr txBox="1">
            <a:spLocks noGrp="1"/>
          </p:cNvSpPr>
          <p:nvPr>
            <p:ph type="body" sz="quarter" idx="21"/>
          </p:nvPr>
        </p:nvSpPr>
        <p:spPr>
          <a:xfrm>
            <a:off x="603250" y="112395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lvl="0"/>
            <a:r>
              <a:rPr lang="en-US"/>
              <a:t>Click to edit Master text styles</a:t>
            </a:r>
          </a:p>
        </p:txBody>
      </p:sp>
      <p:sp>
        <p:nvSpPr>
          <p:cNvPr id="2" name="Slide Number">
            <a:extLst>
              <a:ext uri="{FF2B5EF4-FFF2-40B4-BE49-F238E27FC236}">
                <a16:creationId xmlns:a16="http://schemas.microsoft.com/office/drawing/2014/main" xmlns="" id="{1FC531DB-639F-DC01-F18B-F693CCF00111}"/>
              </a:ext>
            </a:extLst>
          </p:cNvPr>
          <p:cNvSpPr txBox="1">
            <a:spLocks noGrp="1" noChangeArrowheads="1"/>
          </p:cNvSpPr>
          <p:nvPr>
            <p:ph type="sldNum" sz="quarter" idx="22"/>
          </p:nvPr>
        </p:nvSpPr>
        <p:spPr>
          <a:ln/>
        </p:spPr>
        <p:txBody>
          <a:bodyPr/>
          <a:lstStyle>
            <a:lvl1pPr>
              <a:defRPr/>
            </a:lvl1pPr>
          </a:lstStyle>
          <a:p>
            <a:fld id="{7E58AC39-BC2E-6047-8814-032EAB3626F2}" type="slidenum">
              <a:rPr lang="en-US" altLang="en-US"/>
              <a:pPr/>
              <a:t>‹#›</a:t>
            </a:fld>
            <a:endParaRPr lang="en-US" altLang="en-US"/>
          </a:p>
        </p:txBody>
      </p:sp>
    </p:spTree>
    <p:extLst>
      <p:ext uri="{BB962C8B-B14F-4D97-AF65-F5344CB8AC3E}">
        <p14:creationId xmlns:p14="http://schemas.microsoft.com/office/powerpoint/2010/main" val="303478828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p:nvPr>
        </p:nvSpPr>
        <p:spPr>
          <a:xfrm>
            <a:off x="603250" y="476250"/>
            <a:ext cx="10985500" cy="717550"/>
          </a:xfrm>
          <a:prstGeom prst="rect">
            <a:avLst/>
          </a:prstGeom>
        </p:spPr>
        <p:txBody>
          <a:bodyPr/>
          <a:lstStyle/>
          <a:p>
            <a:r>
              <a:rPr lang="en-US"/>
              <a:t>Click to edit Master title style</a:t>
            </a:r>
            <a:endParaRPr/>
          </a:p>
        </p:txBody>
      </p:sp>
      <p:sp>
        <p:nvSpPr>
          <p:cNvPr id="109" name="Agenda Subtitle"/>
          <p:cNvSpPr txBox="1">
            <a:spLocks noGrp="1"/>
          </p:cNvSpPr>
          <p:nvPr>
            <p:ph type="body" sz="quarter" idx="21"/>
          </p:nvPr>
        </p:nvSpPr>
        <p:spPr>
          <a:xfrm>
            <a:off x="603250" y="112395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lvl="0"/>
            <a:r>
              <a:rPr lang="en-US"/>
              <a:t>Click to edit Master text styles</a:t>
            </a:r>
          </a:p>
        </p:txBody>
      </p:sp>
      <p:sp>
        <p:nvSpPr>
          <p:cNvPr id="110" name="Body Level One…"/>
          <p:cNvSpPr txBox="1">
            <a:spLocks noGrp="1"/>
          </p:cNvSpPr>
          <p:nvPr>
            <p:ph type="body" idx="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491A7A24-5851-CFAD-E4F1-384EED5D9FAC}"/>
              </a:ext>
            </a:extLst>
          </p:cNvPr>
          <p:cNvSpPr txBox="1">
            <a:spLocks noGrp="1" noChangeArrowheads="1"/>
          </p:cNvSpPr>
          <p:nvPr>
            <p:ph type="sldNum" sz="quarter" idx="22"/>
          </p:nvPr>
        </p:nvSpPr>
        <p:spPr>
          <a:ln/>
        </p:spPr>
        <p:txBody>
          <a:bodyPr/>
          <a:lstStyle>
            <a:lvl1pPr>
              <a:defRPr/>
            </a:lvl1pPr>
          </a:lstStyle>
          <a:p>
            <a:fld id="{1458AA76-9426-5843-B2C1-5B876A9646A7}" type="slidenum">
              <a:rPr lang="en-US" altLang="en-US"/>
              <a:pPr/>
              <a:t>‹#›</a:t>
            </a:fld>
            <a:endParaRPr lang="en-US" altLang="en-US"/>
          </a:p>
        </p:txBody>
      </p:sp>
    </p:spTree>
    <p:extLst>
      <p:ext uri="{BB962C8B-B14F-4D97-AF65-F5344CB8AC3E}">
        <p14:creationId xmlns:p14="http://schemas.microsoft.com/office/powerpoint/2010/main" val="244619329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 name="Body Level One…"/>
          <p:cNvSpPr txBox="1">
            <a:spLocks noGrp="1"/>
          </p:cNvSpPr>
          <p:nvPr>
            <p:ph type="body" sz="half" idx="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B8C2B2A3-DBD1-C824-A664-A11F34A359C3}"/>
              </a:ext>
            </a:extLst>
          </p:cNvPr>
          <p:cNvSpPr txBox="1">
            <a:spLocks noGrp="1" noChangeArrowheads="1"/>
          </p:cNvSpPr>
          <p:nvPr>
            <p:ph type="sldNum" sz="quarter" idx="10"/>
          </p:nvPr>
        </p:nvSpPr>
        <p:spPr/>
        <p:txBody>
          <a:bodyPr/>
          <a:lstStyle>
            <a:lvl1pPr>
              <a:defRPr/>
            </a:lvl1pPr>
          </a:lstStyle>
          <a:p>
            <a:fld id="{6F1A9339-EACD-474C-B287-023FD5B33909}" type="slidenum">
              <a:rPr lang="en-US" altLang="en-US"/>
              <a:pPr/>
              <a:t>‹#›</a:t>
            </a:fld>
            <a:endParaRPr lang="en-US" altLang="en-US"/>
          </a:p>
        </p:txBody>
      </p:sp>
    </p:spTree>
    <p:extLst>
      <p:ext uri="{BB962C8B-B14F-4D97-AF65-F5344CB8AC3E}">
        <p14:creationId xmlns:p14="http://schemas.microsoft.com/office/powerpoint/2010/main" val="9179486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p:nvPr>
        </p:nvSpPr>
        <p:spPr>
          <a:xfrm>
            <a:off x="603250" y="539750"/>
            <a:ext cx="10985500" cy="3620792"/>
          </a:xfrm>
          <a:prstGeom prst="rect">
            <a:avLst/>
          </a:prstGeom>
        </p:spPr>
        <p:txBody>
          <a:bodyPr anchor="b"/>
          <a:lstStyle>
            <a:lvl1pPr marL="0" indent="0" algn="ctr">
              <a:lnSpc>
                <a:spcPct val="80000"/>
              </a:lnSpc>
              <a:spcBef>
                <a:spcPts val="0"/>
              </a:spcBef>
              <a:buSzTx/>
              <a:buNone/>
              <a:defRPr sz="12500" b="1" spc="-125">
                <a:solidFill>
                  <a:srgbClr val="CB297B"/>
                </a:solidFill>
              </a:defRPr>
            </a:lvl1pPr>
            <a:lvl2pPr marL="0" indent="228600" algn="ctr">
              <a:lnSpc>
                <a:spcPct val="80000"/>
              </a:lnSpc>
              <a:spcBef>
                <a:spcPts val="0"/>
              </a:spcBef>
              <a:buSzTx/>
              <a:buNone/>
              <a:defRPr sz="12500" b="1" spc="-125">
                <a:solidFill>
                  <a:srgbClr val="CB297B"/>
                </a:solidFill>
              </a:defRPr>
            </a:lvl2pPr>
            <a:lvl3pPr marL="0" indent="457200" algn="ctr">
              <a:lnSpc>
                <a:spcPct val="80000"/>
              </a:lnSpc>
              <a:spcBef>
                <a:spcPts val="0"/>
              </a:spcBef>
              <a:buSzTx/>
              <a:buNone/>
              <a:defRPr sz="12500" b="1" spc="-125">
                <a:solidFill>
                  <a:srgbClr val="CB297B"/>
                </a:solidFill>
              </a:defRPr>
            </a:lvl3pPr>
            <a:lvl4pPr marL="0" indent="685800" algn="ctr">
              <a:lnSpc>
                <a:spcPct val="80000"/>
              </a:lnSpc>
              <a:spcBef>
                <a:spcPts val="0"/>
              </a:spcBef>
              <a:buSzTx/>
              <a:buNone/>
              <a:defRPr sz="12500" b="1" spc="-125">
                <a:solidFill>
                  <a:srgbClr val="CB297B"/>
                </a:solidFill>
              </a:defRPr>
            </a:lvl4pPr>
            <a:lvl5pPr marL="0" indent="914400" algn="ctr">
              <a:lnSpc>
                <a:spcPct val="80000"/>
              </a:lnSpc>
              <a:spcBef>
                <a:spcPts val="0"/>
              </a:spcBef>
              <a:buSzTx/>
              <a:buNone/>
              <a:defRPr sz="12500" b="1" spc="-125">
                <a:solidFill>
                  <a:srgbClr val="CB297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7" name="Fact information"/>
          <p:cNvSpPr txBox="1">
            <a:spLocks noGrp="1"/>
          </p:cNvSpPr>
          <p:nvPr>
            <p:ph type="body" sz="quarter" idx="2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pPr lvl="0"/>
            <a:r>
              <a:rPr lang="en-US"/>
              <a:t>Click to edit Master text styles</a:t>
            </a:r>
          </a:p>
        </p:txBody>
      </p:sp>
      <p:sp>
        <p:nvSpPr>
          <p:cNvPr id="2" name="Slide Number">
            <a:extLst>
              <a:ext uri="{FF2B5EF4-FFF2-40B4-BE49-F238E27FC236}">
                <a16:creationId xmlns:a16="http://schemas.microsoft.com/office/drawing/2014/main" xmlns="" id="{95A18FF2-F3A5-DE88-BACD-955482DD9246}"/>
              </a:ext>
            </a:extLst>
          </p:cNvPr>
          <p:cNvSpPr txBox="1">
            <a:spLocks noGrp="1" noChangeArrowheads="1"/>
          </p:cNvSpPr>
          <p:nvPr>
            <p:ph type="sldNum" sz="quarter" idx="22"/>
          </p:nvPr>
        </p:nvSpPr>
        <p:spPr>
          <a:ln/>
        </p:spPr>
        <p:txBody>
          <a:bodyPr/>
          <a:lstStyle>
            <a:lvl1pPr>
              <a:defRPr/>
            </a:lvl1pPr>
          </a:lstStyle>
          <a:p>
            <a:fld id="{CE49A6A9-6ED3-BE47-853E-7717F7177CE9}" type="slidenum">
              <a:rPr lang="en-US" altLang="en-US"/>
              <a:pPr/>
              <a:t>‹#›</a:t>
            </a:fld>
            <a:endParaRPr lang="en-US" altLang="en-US"/>
          </a:p>
        </p:txBody>
      </p:sp>
    </p:spTree>
    <p:extLst>
      <p:ext uri="{BB962C8B-B14F-4D97-AF65-F5344CB8AC3E}">
        <p14:creationId xmlns:p14="http://schemas.microsoft.com/office/powerpoint/2010/main" val="104395280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p:nvPr>
        </p:nvSpPr>
        <p:spPr>
          <a:xfrm>
            <a:off x="1240413" y="5337727"/>
            <a:ext cx="100746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lvl="0"/>
            <a:r>
              <a:rPr lang="en-US"/>
              <a:t>Click to edit Master text styles</a:t>
            </a:r>
          </a:p>
        </p:txBody>
      </p:sp>
      <p:sp>
        <p:nvSpPr>
          <p:cNvPr id="136" name="Body Level One…"/>
          <p:cNvSpPr txBox="1">
            <a:spLocks noGrp="1"/>
          </p:cNvSpPr>
          <p:nvPr>
            <p:ph type="body" sz="half" idx="1"/>
          </p:nvPr>
        </p:nvSpPr>
        <p:spPr>
          <a:xfrm>
            <a:off x="876962" y="2469930"/>
            <a:ext cx="10438077" cy="1918140"/>
          </a:xfrm>
          <a:prstGeom prst="rect">
            <a:avLst/>
          </a:prstGeom>
        </p:spPr>
        <p:txBody>
          <a:bodyPr/>
          <a:lstStyle>
            <a:lvl1pPr marL="319462" indent="-234950">
              <a:spcBef>
                <a:spcPts val="0"/>
              </a:spcBef>
              <a:buSzTx/>
              <a:buNone/>
              <a:defRPr sz="4250" spc="-85">
                <a:solidFill>
                  <a:srgbClr val="CB297B"/>
                </a:solidFill>
                <a:latin typeface="Helvetica Neue Medium"/>
                <a:ea typeface="Helvetica Neue Medium"/>
                <a:cs typeface="Helvetica Neue Medium"/>
                <a:sym typeface="Helvetica Neue Medium"/>
              </a:defRPr>
            </a:lvl1pPr>
            <a:lvl2pPr marL="319462" indent="-6350">
              <a:spcBef>
                <a:spcPts val="0"/>
              </a:spcBef>
              <a:buSzTx/>
              <a:buNone/>
              <a:defRPr sz="4250" spc="-85">
                <a:solidFill>
                  <a:srgbClr val="CB297B"/>
                </a:solidFill>
                <a:latin typeface="Helvetica Neue Medium"/>
                <a:ea typeface="Helvetica Neue Medium"/>
                <a:cs typeface="Helvetica Neue Medium"/>
                <a:sym typeface="Helvetica Neue Medium"/>
              </a:defRPr>
            </a:lvl2pPr>
            <a:lvl3pPr marL="319462" indent="222250">
              <a:spcBef>
                <a:spcPts val="0"/>
              </a:spcBef>
              <a:buSzTx/>
              <a:buNone/>
              <a:defRPr sz="4250" spc="-85">
                <a:solidFill>
                  <a:srgbClr val="CB297B"/>
                </a:solidFill>
                <a:latin typeface="Helvetica Neue Medium"/>
                <a:ea typeface="Helvetica Neue Medium"/>
                <a:cs typeface="Helvetica Neue Medium"/>
                <a:sym typeface="Helvetica Neue Medium"/>
              </a:defRPr>
            </a:lvl3pPr>
            <a:lvl4pPr marL="319462" indent="450850">
              <a:spcBef>
                <a:spcPts val="0"/>
              </a:spcBef>
              <a:buSzTx/>
              <a:buNone/>
              <a:defRPr sz="4250" spc="-85">
                <a:solidFill>
                  <a:srgbClr val="CB297B"/>
                </a:solidFill>
                <a:latin typeface="Helvetica Neue Medium"/>
                <a:ea typeface="Helvetica Neue Medium"/>
                <a:cs typeface="Helvetica Neue Medium"/>
                <a:sym typeface="Helvetica Neue Medium"/>
              </a:defRPr>
            </a:lvl4pPr>
            <a:lvl5pPr marL="319462" indent="679450">
              <a:spcBef>
                <a:spcPts val="0"/>
              </a:spcBef>
              <a:buSzTx/>
              <a:buNone/>
              <a:defRPr sz="4250" spc="-85">
                <a:solidFill>
                  <a:srgbClr val="CB297B"/>
                </a:solidFill>
                <a:latin typeface="Helvetica Neue Medium"/>
                <a:ea typeface="Helvetica Neue Medium"/>
                <a:cs typeface="Helvetica Neue Medium"/>
                <a:sym typeface="Helvetica Neue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DE62A9A5-323B-EDBE-6A6F-5223B03A6477}"/>
              </a:ext>
            </a:extLst>
          </p:cNvPr>
          <p:cNvSpPr txBox="1">
            <a:spLocks noGrp="1" noChangeArrowheads="1"/>
          </p:cNvSpPr>
          <p:nvPr>
            <p:ph type="sldNum" sz="quarter" idx="22"/>
          </p:nvPr>
        </p:nvSpPr>
        <p:spPr>
          <a:ln/>
        </p:spPr>
        <p:txBody>
          <a:bodyPr/>
          <a:lstStyle>
            <a:lvl1pPr>
              <a:defRPr/>
            </a:lvl1pPr>
          </a:lstStyle>
          <a:p>
            <a:fld id="{D9FFC0AF-3AB4-A84E-B740-C956CB1E113D}" type="slidenum">
              <a:rPr lang="en-US" altLang="en-US"/>
              <a:pPr/>
              <a:t>‹#›</a:t>
            </a:fld>
            <a:endParaRPr lang="en-US" altLang="en-US"/>
          </a:p>
        </p:txBody>
      </p:sp>
    </p:spTree>
    <p:extLst>
      <p:ext uri="{BB962C8B-B14F-4D97-AF65-F5344CB8AC3E}">
        <p14:creationId xmlns:p14="http://schemas.microsoft.com/office/powerpoint/2010/main" val="2211679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looming red tulips in a field"/>
          <p:cNvSpPr>
            <a:spLocks noGrp="1"/>
          </p:cNvSpPr>
          <p:nvPr>
            <p:ph type="pic" sz="quarter" idx="21"/>
          </p:nvPr>
        </p:nvSpPr>
        <p:spPr>
          <a:xfrm>
            <a:off x="7343084" y="633270"/>
            <a:ext cx="4818006" cy="2711451"/>
          </a:xfrm>
          <a:prstGeom prst="rect">
            <a:avLst/>
          </a:prstGeom>
        </p:spPr>
        <p:txBody>
          <a:bodyPr lIns="91439" tIns="45719" rIns="91439" bIns="45719">
            <a:noAutofit/>
          </a:bodyPr>
          <a:lstStyle/>
          <a:p>
            <a:pPr lvl="0"/>
            <a:endParaRPr noProof="0">
              <a:sym typeface="Helvetica Neue"/>
            </a:endParaRPr>
          </a:p>
        </p:txBody>
      </p:sp>
      <p:sp>
        <p:nvSpPr>
          <p:cNvPr id="145" name="Angled aerial view of colorful tulip fields"/>
          <p:cNvSpPr>
            <a:spLocks noGrp="1"/>
          </p:cNvSpPr>
          <p:nvPr>
            <p:ph type="pic" sz="quarter" idx="22"/>
          </p:nvPr>
        </p:nvSpPr>
        <p:spPr>
          <a:xfrm>
            <a:off x="7715538" y="3542986"/>
            <a:ext cx="4073154" cy="2714022"/>
          </a:xfrm>
          <a:prstGeom prst="rect">
            <a:avLst/>
          </a:prstGeom>
        </p:spPr>
        <p:txBody>
          <a:bodyPr lIns="91439" tIns="45719" rIns="91439" bIns="45719">
            <a:noAutofit/>
          </a:bodyPr>
          <a:lstStyle/>
          <a:p>
            <a:pPr lvl="0"/>
            <a:endParaRPr noProof="0">
              <a:sym typeface="Helvetica Neue"/>
            </a:endParaRPr>
          </a:p>
        </p:txBody>
      </p:sp>
      <p:sp>
        <p:nvSpPr>
          <p:cNvPr id="146" name="Colorful tulip field in front of a Dutch windmill"/>
          <p:cNvSpPr>
            <a:spLocks noGrp="1"/>
          </p:cNvSpPr>
          <p:nvPr>
            <p:ph type="pic" idx="23"/>
          </p:nvPr>
        </p:nvSpPr>
        <p:spPr>
          <a:xfrm>
            <a:off x="-81885" y="635000"/>
            <a:ext cx="8459219" cy="5621856"/>
          </a:xfrm>
          <a:prstGeom prst="rect">
            <a:avLst/>
          </a:prstGeom>
        </p:spPr>
        <p:txBody>
          <a:bodyPr lIns="91439" tIns="45719" rIns="91439" bIns="45719">
            <a:noAutofit/>
          </a:bodyPr>
          <a:lstStyle/>
          <a:p>
            <a:pPr lvl="0"/>
            <a:endParaRPr noProof="0">
              <a:sym typeface="Helvetica Neue"/>
            </a:endParaRPr>
          </a:p>
        </p:txBody>
      </p:sp>
      <p:sp>
        <p:nvSpPr>
          <p:cNvPr id="2" name="Slide Number">
            <a:extLst>
              <a:ext uri="{FF2B5EF4-FFF2-40B4-BE49-F238E27FC236}">
                <a16:creationId xmlns:a16="http://schemas.microsoft.com/office/drawing/2014/main" xmlns="" id="{943D28C0-4BE2-3F21-2140-F24A659AD7FB}"/>
              </a:ext>
            </a:extLst>
          </p:cNvPr>
          <p:cNvSpPr txBox="1">
            <a:spLocks noGrp="1" noChangeArrowheads="1"/>
          </p:cNvSpPr>
          <p:nvPr>
            <p:ph type="sldNum" sz="quarter" idx="24"/>
          </p:nvPr>
        </p:nvSpPr>
        <p:spPr>
          <a:ln/>
        </p:spPr>
        <p:txBody>
          <a:bodyPr/>
          <a:lstStyle>
            <a:lvl1pPr>
              <a:defRPr/>
            </a:lvl1pPr>
          </a:lstStyle>
          <a:p>
            <a:fld id="{DDC1A31C-7162-F948-ABFD-9E07DEB95109}" type="slidenum">
              <a:rPr lang="en-US" altLang="en-US"/>
              <a:pPr/>
              <a:t>‹#›</a:t>
            </a:fld>
            <a:endParaRPr lang="en-US" altLang="en-US"/>
          </a:p>
        </p:txBody>
      </p:sp>
    </p:spTree>
    <p:extLst>
      <p:ext uri="{BB962C8B-B14F-4D97-AF65-F5344CB8AC3E}">
        <p14:creationId xmlns:p14="http://schemas.microsoft.com/office/powerpoint/2010/main" val="20538776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54" name="Angled aerial view of colorful tulip fields"/>
          <p:cNvSpPr>
            <a:spLocks noGrp="1"/>
          </p:cNvSpPr>
          <p:nvPr>
            <p:ph type="pic" idx="21"/>
          </p:nvPr>
        </p:nvSpPr>
        <p:spPr>
          <a:xfrm>
            <a:off x="0" y="-632884"/>
            <a:ext cx="12192000" cy="8123767"/>
          </a:xfrm>
          <a:prstGeom prst="rect">
            <a:avLst/>
          </a:prstGeom>
        </p:spPr>
        <p:txBody>
          <a:bodyPr lIns="91439" tIns="45719" rIns="91439" bIns="45719">
            <a:noAutofit/>
          </a:bodyPr>
          <a:lstStyle/>
          <a:p>
            <a:pPr lvl="0"/>
            <a:endParaRPr noProof="0">
              <a:sym typeface="Helvetica Neue"/>
            </a:endParaRPr>
          </a:p>
        </p:txBody>
      </p:sp>
      <p:sp>
        <p:nvSpPr>
          <p:cNvPr id="2" name="Slide Number">
            <a:extLst>
              <a:ext uri="{FF2B5EF4-FFF2-40B4-BE49-F238E27FC236}">
                <a16:creationId xmlns:a16="http://schemas.microsoft.com/office/drawing/2014/main" xmlns="" id="{62120265-E5AA-9517-0C5F-808EEF25E481}"/>
              </a:ext>
            </a:extLst>
          </p:cNvPr>
          <p:cNvSpPr txBox="1">
            <a:spLocks noGrp="1" noChangeArrowheads="1"/>
          </p:cNvSpPr>
          <p:nvPr>
            <p:ph type="sldNum" sz="quarter" idx="22"/>
          </p:nvPr>
        </p:nvSpPr>
        <p:spPr/>
        <p:txBody>
          <a:bodyPr/>
          <a:lstStyle>
            <a:lvl1pPr>
              <a:defRPr>
                <a:solidFill>
                  <a:srgbClr val="FFFFFF"/>
                </a:solidFill>
              </a:defRPr>
            </a:lvl1pPr>
          </a:lstStyle>
          <a:p>
            <a:fld id="{98F95B44-1607-8E49-922D-61F9A20A5A7A}" type="slidenum">
              <a:rPr lang="en-US" altLang="en-US"/>
              <a:pPr/>
              <a:t>‹#›</a:t>
            </a:fld>
            <a:endParaRPr lang="en-US" altLang="en-US"/>
          </a:p>
        </p:txBody>
      </p:sp>
    </p:spTree>
    <p:extLst>
      <p:ext uri="{BB962C8B-B14F-4D97-AF65-F5344CB8AC3E}">
        <p14:creationId xmlns:p14="http://schemas.microsoft.com/office/powerpoint/2010/main" val="10965172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xmlns="" id="{065A738F-A8D9-EC92-6CD3-45DCCB7C0CA4}"/>
              </a:ext>
            </a:extLst>
          </p:cNvPr>
          <p:cNvSpPr txBox="1">
            <a:spLocks noGrp="1" noChangeArrowheads="1"/>
          </p:cNvSpPr>
          <p:nvPr>
            <p:ph type="sldNum" sz="quarter" idx="10"/>
          </p:nvPr>
        </p:nvSpPr>
        <p:spPr>
          <a:ln/>
        </p:spPr>
        <p:txBody>
          <a:bodyPr/>
          <a:lstStyle>
            <a:lvl1pPr>
              <a:defRPr/>
            </a:lvl1pPr>
          </a:lstStyle>
          <a:p>
            <a:fld id="{C5C3A7C2-74D7-B348-87C9-7F10CEBD281C}" type="slidenum">
              <a:rPr lang="en-US" altLang="en-US"/>
              <a:pPr/>
              <a:t>‹#›</a:t>
            </a:fld>
            <a:endParaRPr lang="en-US" altLang="en-US"/>
          </a:p>
        </p:txBody>
      </p:sp>
    </p:spTree>
    <p:extLst>
      <p:ext uri="{BB962C8B-B14F-4D97-AF65-F5344CB8AC3E}">
        <p14:creationId xmlns:p14="http://schemas.microsoft.com/office/powerpoint/2010/main" val="28290887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21" name="Colorful tulip field in front of a Dutch windmill"/>
          <p:cNvSpPr>
            <a:spLocks noGrp="1"/>
          </p:cNvSpPr>
          <p:nvPr>
            <p:ph type="pic" idx="21"/>
          </p:nvPr>
        </p:nvSpPr>
        <p:spPr>
          <a:xfrm>
            <a:off x="0" y="-622300"/>
            <a:ext cx="12192000" cy="8102600"/>
          </a:xfrm>
          <a:prstGeom prst="rect">
            <a:avLst/>
          </a:prstGeom>
        </p:spPr>
        <p:txBody>
          <a:bodyPr lIns="91439" tIns="45719" rIns="91439" bIns="45719">
            <a:noAutofit/>
          </a:bodyPr>
          <a:lstStyle/>
          <a:p>
            <a:pPr lvl="0"/>
            <a:endParaRPr noProof="0">
              <a:sym typeface="Helvetica Neue"/>
            </a:endParaRPr>
          </a:p>
        </p:txBody>
      </p:sp>
      <p:sp>
        <p:nvSpPr>
          <p:cNvPr id="22" name="Presentation Title"/>
          <p:cNvSpPr txBox="1">
            <a:spLocks noGrp="1"/>
          </p:cNvSpPr>
          <p:nvPr>
            <p:ph type="title"/>
          </p:nvPr>
        </p:nvSpPr>
        <p:spPr>
          <a:xfrm>
            <a:off x="603250" y="3562350"/>
            <a:ext cx="10985500" cy="2324100"/>
          </a:xfrm>
          <a:prstGeom prst="rect">
            <a:avLst/>
          </a:prstGeom>
        </p:spPr>
        <p:txBody>
          <a:bodyPr anchor="b"/>
          <a:lstStyle>
            <a:lvl1pPr>
              <a:defRPr sz="5800" spc="-116">
                <a:solidFill>
                  <a:srgbClr val="FFFFFF"/>
                </a:solidFill>
              </a:defRPr>
            </a:lvl1pPr>
          </a:lstStyle>
          <a:p>
            <a:r>
              <a:rPr lang="en-US"/>
              <a:t>Click to edit Master title style</a:t>
            </a:r>
            <a:endParaRPr/>
          </a:p>
        </p:txBody>
      </p:sp>
      <p:sp>
        <p:nvSpPr>
          <p:cNvPr id="23" name="Author and Date"/>
          <p:cNvSpPr txBox="1">
            <a:spLocks noGrp="1"/>
          </p:cNvSpPr>
          <p:nvPr>
            <p:ph type="body" sz="quarter" idx="22"/>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lvl="0"/>
            <a:r>
              <a:rPr lang="en-US"/>
              <a:t>Click to edit Master text styles</a:t>
            </a:r>
          </a:p>
        </p:txBody>
      </p:sp>
      <p:sp>
        <p:nvSpPr>
          <p:cNvPr id="24" name="Body Level One…"/>
          <p:cNvSpPr txBox="1">
            <a:spLocks noGrp="1"/>
          </p:cNvSpPr>
          <p:nvPr>
            <p:ph type="body" sz="quarter" idx="1"/>
          </p:nvPr>
        </p:nvSpPr>
        <p:spPr>
          <a:xfrm>
            <a:off x="603250" y="5804955"/>
            <a:ext cx="10985500" cy="558801"/>
          </a:xfrm>
          <a:prstGeom prst="rect">
            <a:avLst/>
          </a:prstGeom>
        </p:spPr>
        <p:txBody>
          <a:bodyPr/>
          <a:lstStyle>
            <a:lvl1pPr marL="0" indent="0" defTabSz="412750">
              <a:lnSpc>
                <a:spcPct val="100000"/>
              </a:lnSpc>
              <a:spcBef>
                <a:spcPts val="0"/>
              </a:spcBef>
              <a:buSzTx/>
              <a:buNone/>
              <a:defRPr sz="2750" b="1">
                <a:solidFill>
                  <a:srgbClr val="FFFFFF"/>
                </a:solidFill>
              </a:defRPr>
            </a:lvl1pPr>
            <a:lvl2pPr marL="0" indent="228600" defTabSz="412750">
              <a:lnSpc>
                <a:spcPct val="100000"/>
              </a:lnSpc>
              <a:spcBef>
                <a:spcPts val="0"/>
              </a:spcBef>
              <a:buSzTx/>
              <a:buNone/>
              <a:defRPr sz="2750" b="1">
                <a:solidFill>
                  <a:srgbClr val="FFFFFF"/>
                </a:solidFill>
              </a:defRPr>
            </a:lvl2pPr>
            <a:lvl3pPr marL="0" indent="457200" defTabSz="412750">
              <a:lnSpc>
                <a:spcPct val="100000"/>
              </a:lnSpc>
              <a:spcBef>
                <a:spcPts val="0"/>
              </a:spcBef>
              <a:buSzTx/>
              <a:buNone/>
              <a:defRPr sz="2750" b="1">
                <a:solidFill>
                  <a:srgbClr val="FFFFFF"/>
                </a:solidFill>
              </a:defRPr>
            </a:lvl3pPr>
            <a:lvl4pPr marL="0" indent="685800" defTabSz="412750">
              <a:lnSpc>
                <a:spcPct val="100000"/>
              </a:lnSpc>
              <a:spcBef>
                <a:spcPts val="0"/>
              </a:spcBef>
              <a:buSzTx/>
              <a:buNone/>
              <a:defRPr sz="2750" b="1">
                <a:solidFill>
                  <a:srgbClr val="FFFFFF"/>
                </a:solidFill>
              </a:defRPr>
            </a:lvl4pPr>
            <a:lvl5pPr marL="0" indent="914400" defTabSz="412750">
              <a:lnSpc>
                <a:spcPct val="100000"/>
              </a:lnSpc>
              <a:spcBef>
                <a:spcPts val="0"/>
              </a:spcBef>
              <a:buSzTx/>
              <a:buNone/>
              <a:defRPr sz="275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8CB9747B-7785-E856-25D8-6F733AF38BF5}"/>
              </a:ext>
            </a:extLst>
          </p:cNvPr>
          <p:cNvSpPr txBox="1">
            <a:spLocks noGrp="1" noChangeArrowheads="1"/>
          </p:cNvSpPr>
          <p:nvPr>
            <p:ph type="sldNum" sz="quarter" idx="23"/>
          </p:nvPr>
        </p:nvSpPr>
        <p:spPr/>
        <p:txBody>
          <a:bodyPr/>
          <a:lstStyle>
            <a:lvl1pPr>
              <a:defRPr>
                <a:solidFill>
                  <a:srgbClr val="FFFFFF"/>
                </a:solidFill>
              </a:defRPr>
            </a:lvl1pPr>
          </a:lstStyle>
          <a:p>
            <a:fld id="{BF8FC0B6-B7A3-1145-8291-45F7590A74C0}" type="slidenum">
              <a:rPr lang="en-US" altLang="en-US"/>
              <a:pPr/>
              <a:t>‹#›</a:t>
            </a:fld>
            <a:endParaRPr lang="en-US" altLang="en-US"/>
          </a:p>
        </p:txBody>
      </p:sp>
    </p:spTree>
    <p:extLst>
      <p:ext uri="{BB962C8B-B14F-4D97-AF65-F5344CB8AC3E}">
        <p14:creationId xmlns:p14="http://schemas.microsoft.com/office/powerpoint/2010/main" val="20615842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Angled aerial view of colorful tulip fields"/>
          <p:cNvSpPr>
            <a:spLocks noGrp="1"/>
          </p:cNvSpPr>
          <p:nvPr>
            <p:ph type="pic" idx="21"/>
          </p:nvPr>
        </p:nvSpPr>
        <p:spPr>
          <a:xfrm>
            <a:off x="4628309" y="631825"/>
            <a:ext cx="8395898" cy="5594350"/>
          </a:xfrm>
          <a:prstGeom prst="rect">
            <a:avLst/>
          </a:prstGeom>
        </p:spPr>
        <p:txBody>
          <a:bodyPr lIns="91439" tIns="45719" rIns="91439" bIns="45719">
            <a:noAutofit/>
          </a:bodyPr>
          <a:lstStyle/>
          <a:p>
            <a:pPr lvl="0"/>
            <a:endParaRPr noProof="0">
              <a:sym typeface="Helvetica Neue"/>
            </a:endParaRPr>
          </a:p>
        </p:txBody>
      </p:sp>
      <p:sp>
        <p:nvSpPr>
          <p:cNvPr id="33" name="Slide Title"/>
          <p:cNvSpPr txBox="1">
            <a:spLocks noGrp="1"/>
          </p:cNvSpPr>
          <p:nvPr>
            <p:ph type="title"/>
          </p:nvPr>
        </p:nvSpPr>
        <p:spPr>
          <a:xfrm>
            <a:off x="603250" y="635000"/>
            <a:ext cx="4889500" cy="2941137"/>
          </a:xfrm>
          <a:prstGeom prst="rect">
            <a:avLst/>
          </a:prstGeom>
        </p:spPr>
        <p:txBody>
          <a:bodyPr anchor="b"/>
          <a:lstStyle/>
          <a:p>
            <a:r>
              <a:rPr lang="en-US"/>
              <a:t>Click to edit Master title style</a:t>
            </a:r>
            <a:endParaRPr/>
          </a:p>
        </p:txBody>
      </p:sp>
      <p:sp>
        <p:nvSpPr>
          <p:cNvPr id="34" name="Body Level One…"/>
          <p:cNvSpPr txBox="1">
            <a:spLocks noGrp="1"/>
          </p:cNvSpPr>
          <p:nvPr>
            <p:ph type="body" sz="quarter" idx="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5970002C-EB35-AFF5-F64B-7393FC216F23}"/>
              </a:ext>
            </a:extLst>
          </p:cNvPr>
          <p:cNvSpPr txBox="1">
            <a:spLocks noGrp="1" noChangeArrowheads="1"/>
          </p:cNvSpPr>
          <p:nvPr>
            <p:ph type="sldNum" sz="quarter" idx="22"/>
          </p:nvPr>
        </p:nvSpPr>
        <p:spPr>
          <a:xfrm>
            <a:off x="11382862" y="6489115"/>
            <a:ext cx="227627" cy="241092"/>
          </a:xfrm>
        </p:spPr>
        <p:txBody>
          <a:bodyPr/>
          <a:lstStyle>
            <a:lvl1pPr>
              <a:defRPr/>
            </a:lvl1pPr>
          </a:lstStyle>
          <a:p>
            <a:fld id="{312835C5-DC23-9241-8289-968C9A7849BE}" type="slidenum">
              <a:rPr lang="en-US" altLang="en-US"/>
              <a:pPr/>
              <a:t>‹#›</a:t>
            </a:fld>
            <a:endParaRPr lang="en-US" altLang="en-US"/>
          </a:p>
        </p:txBody>
      </p:sp>
    </p:spTree>
    <p:extLst>
      <p:ext uri="{BB962C8B-B14F-4D97-AF65-F5344CB8AC3E}">
        <p14:creationId xmlns:p14="http://schemas.microsoft.com/office/powerpoint/2010/main" val="15388754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p:nvPr>
        </p:nvSpPr>
        <p:spPr>
          <a:prstGeom prst="rect">
            <a:avLst/>
          </a:prstGeom>
        </p:spPr>
        <p:txBody>
          <a:bodyPr/>
          <a:lstStyle/>
          <a:p>
            <a:r>
              <a:rPr lang="en-US"/>
              <a:t>Click to edit Master title style</a:t>
            </a:r>
            <a:endParaRPr/>
          </a:p>
        </p:txBody>
      </p:sp>
      <p:sp>
        <p:nvSpPr>
          <p:cNvPr id="43" name="Slide Subtitle"/>
          <p:cNvSpPr txBox="1">
            <a:spLocks noGrp="1"/>
          </p:cNvSpPr>
          <p:nvPr>
            <p:ph type="body" sz="quarter" idx="2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lvl="0"/>
            <a:r>
              <a:rPr lang="en-US"/>
              <a:t>Click to edit Master text styles</a:t>
            </a:r>
          </a:p>
        </p:txBody>
      </p:sp>
      <p:sp>
        <p:nvSpPr>
          <p:cNvPr id="4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6F945A66-536E-6D69-A569-84D324236B7E}"/>
              </a:ext>
            </a:extLst>
          </p:cNvPr>
          <p:cNvSpPr txBox="1">
            <a:spLocks noGrp="1" noChangeArrowheads="1"/>
          </p:cNvSpPr>
          <p:nvPr>
            <p:ph type="sldNum" sz="quarter" idx="22"/>
          </p:nvPr>
        </p:nvSpPr>
        <p:spPr>
          <a:ln/>
        </p:spPr>
        <p:txBody>
          <a:bodyPr/>
          <a:lstStyle>
            <a:lvl1pPr>
              <a:defRPr/>
            </a:lvl1pPr>
          </a:lstStyle>
          <a:p>
            <a:fld id="{903C198F-055A-2548-928F-AA109878C9D6}" type="slidenum">
              <a:rPr lang="en-US" altLang="en-US"/>
              <a:pPr/>
              <a:t>‹#›</a:t>
            </a:fld>
            <a:endParaRPr lang="en-US" altLang="en-US"/>
          </a:p>
        </p:txBody>
      </p:sp>
    </p:spTree>
    <p:extLst>
      <p:ext uri="{BB962C8B-B14F-4D97-AF65-F5344CB8AC3E}">
        <p14:creationId xmlns:p14="http://schemas.microsoft.com/office/powerpoint/2010/main" val="252366710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p:nvPr>
        </p:nvSpPr>
        <p:spPr>
          <a:prstGeom prst="rect">
            <a:avLst/>
          </a:prstGeom>
        </p:spPr>
        <p:txBody>
          <a:bodyPr numCol="2" spcCol="109855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Slide Number">
            <a:extLst>
              <a:ext uri="{FF2B5EF4-FFF2-40B4-BE49-F238E27FC236}">
                <a16:creationId xmlns:a16="http://schemas.microsoft.com/office/drawing/2014/main" xmlns="" id="{2444BE11-7F5E-A884-0530-18A4D13BEBB8}"/>
              </a:ext>
            </a:extLst>
          </p:cNvPr>
          <p:cNvSpPr txBox="1">
            <a:spLocks noGrp="1" noChangeArrowheads="1"/>
          </p:cNvSpPr>
          <p:nvPr>
            <p:ph type="sldNum" sz="quarter" idx="10"/>
          </p:nvPr>
        </p:nvSpPr>
        <p:spPr>
          <a:ln/>
        </p:spPr>
        <p:txBody>
          <a:bodyPr/>
          <a:lstStyle>
            <a:lvl1pPr>
              <a:defRPr/>
            </a:lvl1pPr>
          </a:lstStyle>
          <a:p>
            <a:fld id="{CD4DED06-2F35-EE4A-AB2C-DE8DEB7EF6EE}" type="slidenum">
              <a:rPr lang="en-US" altLang="en-US"/>
              <a:pPr/>
              <a:t>‹#›</a:t>
            </a:fld>
            <a:endParaRPr lang="en-US" altLang="en-US"/>
          </a:p>
        </p:txBody>
      </p:sp>
    </p:spTree>
    <p:extLst>
      <p:ext uri="{BB962C8B-B14F-4D97-AF65-F5344CB8AC3E}">
        <p14:creationId xmlns:p14="http://schemas.microsoft.com/office/powerpoint/2010/main" val="13813099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p:nvPr>
        </p:nvSpPr>
        <p:spPr>
          <a:xfrm>
            <a:off x="603250" y="1123950"/>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lvl="0"/>
            <a:r>
              <a:rPr lang="en-US"/>
              <a:t>Click to edit Master text styles</a:t>
            </a:r>
          </a:p>
        </p:txBody>
      </p:sp>
      <p:sp>
        <p:nvSpPr>
          <p:cNvPr id="61" name="Body Level One…"/>
          <p:cNvSpPr txBox="1">
            <a:spLocks noGrp="1"/>
          </p:cNvSpPr>
          <p:nvPr>
            <p:ph type="body" sz="half" idx="1"/>
          </p:nvPr>
        </p:nvSpPr>
        <p:spPr>
          <a:xfrm>
            <a:off x="603250" y="2124252"/>
            <a:ext cx="4889500" cy="41283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 name="Aerial view of colorful tulip fields"/>
          <p:cNvSpPr>
            <a:spLocks noGrp="1"/>
          </p:cNvSpPr>
          <p:nvPr>
            <p:ph type="pic" idx="22"/>
          </p:nvPr>
        </p:nvSpPr>
        <p:spPr>
          <a:xfrm>
            <a:off x="5145890" y="631924"/>
            <a:ext cx="7358657" cy="5594103"/>
          </a:xfrm>
          <a:prstGeom prst="rect">
            <a:avLst/>
          </a:prstGeom>
        </p:spPr>
        <p:txBody>
          <a:bodyPr lIns="91439" tIns="45719" rIns="91439" bIns="45719">
            <a:noAutofit/>
          </a:bodyPr>
          <a:lstStyle/>
          <a:p>
            <a:pPr lvl="0"/>
            <a:endParaRPr noProof="0">
              <a:sym typeface="Helvetica Neue"/>
            </a:endParaRPr>
          </a:p>
        </p:txBody>
      </p:sp>
      <p:sp>
        <p:nvSpPr>
          <p:cNvPr id="63" name="Slide Title"/>
          <p:cNvSpPr txBox="1">
            <a:spLocks noGrp="1"/>
          </p:cNvSpPr>
          <p:nvPr>
            <p:ph type="title"/>
          </p:nvPr>
        </p:nvSpPr>
        <p:spPr>
          <a:xfrm>
            <a:off x="603250" y="476250"/>
            <a:ext cx="4889500" cy="717550"/>
          </a:xfrm>
          <a:prstGeom prst="rect">
            <a:avLst/>
          </a:prstGeom>
        </p:spPr>
        <p:txBody>
          <a:bodyPr/>
          <a:lstStyle/>
          <a:p>
            <a:r>
              <a:rPr lang="en-US"/>
              <a:t>Click to edit Master title style</a:t>
            </a:r>
            <a:endParaRPr/>
          </a:p>
        </p:txBody>
      </p:sp>
      <p:sp>
        <p:nvSpPr>
          <p:cNvPr id="2" name="Slide Number">
            <a:extLst>
              <a:ext uri="{FF2B5EF4-FFF2-40B4-BE49-F238E27FC236}">
                <a16:creationId xmlns:a16="http://schemas.microsoft.com/office/drawing/2014/main" xmlns="" id="{6BFD7E11-6420-0F68-3B1B-AC5B88F3DF85}"/>
              </a:ext>
            </a:extLst>
          </p:cNvPr>
          <p:cNvSpPr txBox="1">
            <a:spLocks noGrp="1" noChangeArrowheads="1"/>
          </p:cNvSpPr>
          <p:nvPr>
            <p:ph type="sldNum" sz="quarter" idx="23"/>
          </p:nvPr>
        </p:nvSpPr>
        <p:spPr>
          <a:ln/>
        </p:spPr>
        <p:txBody>
          <a:bodyPr/>
          <a:lstStyle>
            <a:lvl1pPr>
              <a:defRPr/>
            </a:lvl1pPr>
          </a:lstStyle>
          <a:p>
            <a:fld id="{2ECFEFC3-DB3E-9C44-88E2-63BDF24B5579}" type="slidenum">
              <a:rPr lang="en-US" altLang="en-US"/>
              <a:pPr/>
              <a:t>‹#›</a:t>
            </a:fld>
            <a:endParaRPr lang="en-US" altLang="en-US"/>
          </a:p>
        </p:txBody>
      </p:sp>
    </p:spTree>
    <p:extLst>
      <p:ext uri="{BB962C8B-B14F-4D97-AF65-F5344CB8AC3E}">
        <p14:creationId xmlns:p14="http://schemas.microsoft.com/office/powerpoint/2010/main" val="365915885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p:nvPr>
        </p:nvSpPr>
        <p:spPr>
          <a:xfrm>
            <a:off x="603250" y="1123950"/>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lvl="0"/>
            <a:r>
              <a:rPr lang="en-US"/>
              <a:t>Click to edit Master text styles</a:t>
            </a:r>
          </a:p>
        </p:txBody>
      </p:sp>
      <p:sp>
        <p:nvSpPr>
          <p:cNvPr id="72" name="Body Level One…"/>
          <p:cNvSpPr txBox="1">
            <a:spLocks noGrp="1"/>
          </p:cNvSpPr>
          <p:nvPr>
            <p:ph type="body" sz="half" idx="1"/>
          </p:nvPr>
        </p:nvSpPr>
        <p:spPr>
          <a:xfrm>
            <a:off x="603250" y="2124252"/>
            <a:ext cx="4889500" cy="41283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3" name="Slide Title"/>
          <p:cNvSpPr txBox="1">
            <a:spLocks noGrp="1"/>
          </p:cNvSpPr>
          <p:nvPr>
            <p:ph type="title"/>
          </p:nvPr>
        </p:nvSpPr>
        <p:spPr>
          <a:xfrm>
            <a:off x="603250" y="476250"/>
            <a:ext cx="4889500" cy="717550"/>
          </a:xfrm>
          <a:prstGeom prst="rect">
            <a:avLst/>
          </a:prstGeom>
        </p:spPr>
        <p:txBody>
          <a:bodyPr/>
          <a:lstStyle/>
          <a:p>
            <a:r>
              <a:rPr lang="en-US"/>
              <a:t>Click to edit Master title style</a:t>
            </a:r>
            <a:endParaRPr/>
          </a:p>
        </p:txBody>
      </p:sp>
      <p:sp>
        <p:nvSpPr>
          <p:cNvPr id="2" name="Slide Number">
            <a:extLst>
              <a:ext uri="{FF2B5EF4-FFF2-40B4-BE49-F238E27FC236}">
                <a16:creationId xmlns:a16="http://schemas.microsoft.com/office/drawing/2014/main" xmlns="" id="{AE61130E-8A78-161B-BC72-49455B9176E5}"/>
              </a:ext>
            </a:extLst>
          </p:cNvPr>
          <p:cNvSpPr txBox="1">
            <a:spLocks noGrp="1" noChangeArrowheads="1"/>
          </p:cNvSpPr>
          <p:nvPr>
            <p:ph type="sldNum" sz="quarter" idx="22"/>
          </p:nvPr>
        </p:nvSpPr>
        <p:spPr>
          <a:ln/>
        </p:spPr>
        <p:txBody>
          <a:bodyPr/>
          <a:lstStyle>
            <a:lvl1pPr>
              <a:defRPr/>
            </a:lvl1pPr>
          </a:lstStyle>
          <a:p>
            <a:fld id="{7798B19F-7BB9-8749-8A89-0667687C0703}" type="slidenum">
              <a:rPr lang="en-US" altLang="en-US"/>
              <a:pPr/>
              <a:t>‹#›</a:t>
            </a:fld>
            <a:endParaRPr lang="en-US" altLang="en-US"/>
          </a:p>
        </p:txBody>
      </p:sp>
    </p:spTree>
    <p:extLst>
      <p:ext uri="{BB962C8B-B14F-4D97-AF65-F5344CB8AC3E}">
        <p14:creationId xmlns:p14="http://schemas.microsoft.com/office/powerpoint/2010/main" val="14398776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p:nvPr>
        </p:nvSpPr>
        <p:spPr>
          <a:xfrm>
            <a:off x="603250" y="1123950"/>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lvl="0"/>
            <a:r>
              <a:rPr lang="en-US"/>
              <a:t>Click to edit Master text styles</a:t>
            </a:r>
          </a:p>
        </p:txBody>
      </p:sp>
      <p:sp>
        <p:nvSpPr>
          <p:cNvPr id="82" name="Body Level One…"/>
          <p:cNvSpPr txBox="1">
            <a:spLocks noGrp="1"/>
          </p:cNvSpPr>
          <p:nvPr>
            <p:ph type="body" sz="half" idx="1"/>
          </p:nvPr>
        </p:nvSpPr>
        <p:spPr>
          <a:xfrm>
            <a:off x="603250" y="2124252"/>
            <a:ext cx="4889500" cy="41283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3" name="Slide Title"/>
          <p:cNvSpPr txBox="1">
            <a:spLocks noGrp="1"/>
          </p:cNvSpPr>
          <p:nvPr>
            <p:ph type="title"/>
          </p:nvPr>
        </p:nvSpPr>
        <p:spPr>
          <a:xfrm>
            <a:off x="603250" y="476250"/>
            <a:ext cx="4889500" cy="717550"/>
          </a:xfrm>
          <a:prstGeom prst="rect">
            <a:avLst/>
          </a:prstGeom>
        </p:spPr>
        <p:txBody>
          <a:bodyPr/>
          <a:lstStyle/>
          <a:p>
            <a:r>
              <a:rPr lang="en-US"/>
              <a:t>Click to edit Master title style</a:t>
            </a:r>
            <a:endParaRPr/>
          </a:p>
        </p:txBody>
      </p:sp>
      <p:sp>
        <p:nvSpPr>
          <p:cNvPr id="2" name="Slide Number">
            <a:extLst>
              <a:ext uri="{FF2B5EF4-FFF2-40B4-BE49-F238E27FC236}">
                <a16:creationId xmlns:a16="http://schemas.microsoft.com/office/drawing/2014/main" xmlns="" id="{75C0C927-2468-F2A9-8E96-262DFDA61EBC}"/>
              </a:ext>
            </a:extLst>
          </p:cNvPr>
          <p:cNvSpPr txBox="1">
            <a:spLocks noGrp="1" noChangeArrowheads="1"/>
          </p:cNvSpPr>
          <p:nvPr>
            <p:ph type="sldNum" sz="quarter" idx="22"/>
          </p:nvPr>
        </p:nvSpPr>
        <p:spPr>
          <a:ln/>
        </p:spPr>
        <p:txBody>
          <a:bodyPr/>
          <a:lstStyle>
            <a:lvl1pPr>
              <a:defRPr/>
            </a:lvl1pPr>
          </a:lstStyle>
          <a:p>
            <a:fld id="{573343DE-10BC-C54A-BC58-67C1AE9E211D}" type="slidenum">
              <a:rPr lang="en-US" altLang="en-US"/>
              <a:pPr/>
              <a:t>‹#›</a:t>
            </a:fld>
            <a:endParaRPr lang="en-US" altLang="en-US"/>
          </a:p>
        </p:txBody>
      </p:sp>
    </p:spTree>
    <p:extLst>
      <p:ext uri="{BB962C8B-B14F-4D97-AF65-F5344CB8AC3E}">
        <p14:creationId xmlns:p14="http://schemas.microsoft.com/office/powerpoint/2010/main" val="36339358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 name="Section Title"/>
          <p:cNvSpPr txBox="1">
            <a:spLocks noGrp="1"/>
          </p:cNvSpPr>
          <p:nvPr>
            <p:ph type="title"/>
          </p:nvPr>
        </p:nvSpPr>
        <p:spPr>
          <a:xfrm>
            <a:off x="603248" y="2266950"/>
            <a:ext cx="10985502" cy="2324100"/>
          </a:xfrm>
          <a:prstGeom prst="rect">
            <a:avLst/>
          </a:prstGeom>
        </p:spPr>
        <p:txBody>
          <a:bodyPr anchor="ctr"/>
          <a:lstStyle>
            <a:lvl1pPr>
              <a:defRPr sz="5800" b="0" spc="-116">
                <a:solidFill>
                  <a:srgbClr val="000000"/>
                </a:solidFill>
                <a:latin typeface="Helvetica Neue Medium"/>
                <a:ea typeface="Helvetica Neue Medium"/>
                <a:cs typeface="Helvetica Neue Medium"/>
                <a:sym typeface="Helvetica Neue Medium"/>
              </a:defRPr>
            </a:lvl1pPr>
          </a:lstStyle>
          <a:p>
            <a:r>
              <a:rPr lang="en-US"/>
              <a:t>Click to edit Master title style</a:t>
            </a:r>
            <a:endParaRPr/>
          </a:p>
        </p:txBody>
      </p:sp>
      <p:sp>
        <p:nvSpPr>
          <p:cNvPr id="2" name="Slide Number">
            <a:extLst>
              <a:ext uri="{FF2B5EF4-FFF2-40B4-BE49-F238E27FC236}">
                <a16:creationId xmlns:a16="http://schemas.microsoft.com/office/drawing/2014/main" xmlns="" id="{B56145FA-56C9-813B-C6CA-D31C7751DBB9}"/>
              </a:ext>
            </a:extLst>
          </p:cNvPr>
          <p:cNvSpPr txBox="1">
            <a:spLocks noGrp="1" noChangeArrowheads="1"/>
          </p:cNvSpPr>
          <p:nvPr>
            <p:ph type="sldNum" sz="quarter" idx="10"/>
          </p:nvPr>
        </p:nvSpPr>
        <p:spPr>
          <a:xfrm>
            <a:off x="11382862" y="6489115"/>
            <a:ext cx="227627" cy="241092"/>
          </a:xfrm>
        </p:spPr>
        <p:txBody>
          <a:bodyPr/>
          <a:lstStyle>
            <a:lvl1pPr>
              <a:defRPr/>
            </a:lvl1pPr>
          </a:lstStyle>
          <a:p>
            <a:fld id="{BE4FB7D6-A02A-F946-B1F9-AB3E0BDD1108}" type="slidenum">
              <a:rPr lang="en-US" altLang="en-US"/>
              <a:pPr/>
              <a:t>‹#›</a:t>
            </a:fld>
            <a:endParaRPr lang="en-US" altLang="en-US"/>
          </a:p>
        </p:txBody>
      </p:sp>
    </p:spTree>
    <p:extLst>
      <p:ext uri="{BB962C8B-B14F-4D97-AF65-F5344CB8AC3E}">
        <p14:creationId xmlns:p14="http://schemas.microsoft.com/office/powerpoint/2010/main" val="2414024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B50E22F9-EFC4-13C0-2D0A-A179E5226347}"/>
              </a:ext>
            </a:extLst>
          </p:cNvPr>
          <p:cNvSpPr txBox="1">
            <a:spLocks noGrp="1"/>
          </p:cNvSpPr>
          <p:nvPr>
            <p:ph type="title"/>
          </p:nvPr>
        </p:nvSpPr>
        <p:spPr>
          <a:xfrm>
            <a:off x="603250" y="476250"/>
            <a:ext cx="10985500" cy="716757"/>
          </a:xfrm>
          <a:prstGeom prst="rect">
            <a:avLst/>
          </a:prstGeom>
          <a:ln w="12700">
            <a:miter lim="400000"/>
          </a:ln>
        </p:spPr>
        <p:txBody>
          <a:bodyPr lIns="50800" tIns="50800" rIns="50800" bIns="50800">
            <a:normAutofit/>
          </a:bodyPr>
          <a:lstStyle/>
          <a:p>
            <a:r>
              <a:t>Slide Title</a:t>
            </a:r>
          </a:p>
        </p:txBody>
      </p:sp>
      <p:sp>
        <p:nvSpPr>
          <p:cNvPr id="1027" name="Body Level One…">
            <a:extLst>
              <a:ext uri="{FF2B5EF4-FFF2-40B4-BE49-F238E27FC236}">
                <a16:creationId xmlns:a16="http://schemas.microsoft.com/office/drawing/2014/main" xmlns="" id="{1C845646-F103-2296-1AAD-843EA277A8F8}"/>
              </a:ext>
            </a:extLst>
          </p:cNvPr>
          <p:cNvSpPr txBox="1">
            <a:spLocks noGrp="1" noChangeArrowheads="1"/>
          </p:cNvSpPr>
          <p:nvPr>
            <p:ph type="body" idx="1"/>
          </p:nvPr>
        </p:nvSpPr>
        <p:spPr bwMode="auto">
          <a:xfrm>
            <a:off x="603250" y="2124075"/>
            <a:ext cx="10985500" cy="41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Neue" panose="02000503000000020004" pitchFamily="2" charset="0"/>
              </a:rPr>
              <a:t>Slide bullet text</a:t>
            </a:r>
          </a:p>
          <a:p>
            <a:pPr lvl="1"/>
            <a:endParaRPr lang="en-US" altLang="en-US">
              <a:sym typeface="Helvetica Neue" panose="02000503000000020004" pitchFamily="2" charset="0"/>
            </a:endParaRPr>
          </a:p>
          <a:p>
            <a:pPr lvl="2"/>
            <a:endParaRPr lang="en-US" altLang="en-US">
              <a:sym typeface="Helvetica Neue" panose="02000503000000020004" pitchFamily="2" charset="0"/>
            </a:endParaRPr>
          </a:p>
          <a:p>
            <a:pPr lvl="3"/>
            <a:endParaRPr lang="en-US" altLang="en-US">
              <a:sym typeface="Helvetica Neue" panose="02000503000000020004" pitchFamily="2" charset="0"/>
            </a:endParaRPr>
          </a:p>
          <a:p>
            <a:pPr lvl="4"/>
            <a:endParaRPr lang="en-US" altLang="en-US">
              <a:sym typeface="Helvetica Neue" panose="02000503000000020004" pitchFamily="2" charset="0"/>
            </a:endParaRPr>
          </a:p>
        </p:txBody>
      </p:sp>
      <p:sp>
        <p:nvSpPr>
          <p:cNvPr id="1028" name="Slide Number">
            <a:extLst>
              <a:ext uri="{FF2B5EF4-FFF2-40B4-BE49-F238E27FC236}">
                <a16:creationId xmlns:a16="http://schemas.microsoft.com/office/drawing/2014/main" xmlns="" id="{E7FDE32B-FCDF-DA93-DBE3-A1D8D9D610EF}"/>
              </a:ext>
            </a:extLst>
          </p:cNvPr>
          <p:cNvSpPr txBox="1">
            <a:spLocks noGrp="1" noChangeArrowheads="1"/>
          </p:cNvSpPr>
          <p:nvPr>
            <p:ph type="sldNum" sz="quarter" idx="2"/>
          </p:nvPr>
        </p:nvSpPr>
        <p:spPr bwMode="auto">
          <a:xfrm>
            <a:off x="11382862" y="6486733"/>
            <a:ext cx="227627"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b" anchorCtr="0" compatLnSpc="1">
            <a:prstTxWarp prst="textNoShape">
              <a:avLst/>
            </a:prstTxWarp>
            <a:spAutoFit/>
          </a:bodyPr>
          <a:lstStyle>
            <a:lvl1pPr algn="ctr" defTabSz="292100" eaLnBrk="1">
              <a:defRPr sz="900"/>
            </a:lvl1pPr>
          </a:lstStyle>
          <a:p>
            <a:fld id="{8E266171-5320-8A4F-B552-4B086CD4FDD7}" type="slidenum">
              <a:rPr lang="en-US" altLang="en-US"/>
              <a:pPr/>
              <a:t>‹#›</a:t>
            </a:fld>
            <a:endParaRPr lang="en-US" altLang="en-US"/>
          </a:p>
        </p:txBody>
      </p:sp>
    </p:spTree>
    <p:extLst>
      <p:ext uri="{BB962C8B-B14F-4D97-AF65-F5344CB8AC3E}">
        <p14:creationId xmlns:p14="http://schemas.microsoft.com/office/powerpoint/2010/main" val="148436671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Lst>
  <p:transition spd="med"/>
  <p:txStyles>
    <p:titleStyle>
      <a:lvl1pPr algn="l" defTabSz="1218407" rtl="0" eaLnBrk="0" fontAlgn="base" hangingPunct="0">
        <a:lnSpc>
          <a:spcPct val="80000"/>
        </a:lnSpc>
        <a:spcBef>
          <a:spcPct val="0"/>
        </a:spcBef>
        <a:spcAft>
          <a:spcPct val="0"/>
        </a:spcAft>
        <a:defRPr sz="4250" b="1" spc="-85">
          <a:solidFill>
            <a:srgbClr val="CB297B"/>
          </a:solidFill>
          <a:latin typeface="+mn-lt"/>
          <a:ea typeface="+mn-ea"/>
          <a:cs typeface="+mn-cs"/>
          <a:sym typeface="Helvetica Neue" panose="02000503000000020004" pitchFamily="2" charset="0"/>
        </a:defRPr>
      </a:lvl1pPr>
      <a:lvl2pPr algn="l" defTabSz="1218407" rtl="0" eaLnBrk="0" fontAlgn="base" hangingPunct="0">
        <a:lnSpc>
          <a:spcPct val="80000"/>
        </a:lnSpc>
        <a:spcBef>
          <a:spcPct val="0"/>
        </a:spcBef>
        <a:spcAft>
          <a:spcPct val="0"/>
        </a:spcAft>
        <a:defRPr sz="4250" b="1" spc="-85">
          <a:solidFill>
            <a:srgbClr val="CB297B"/>
          </a:solidFill>
          <a:latin typeface="+mn-lt"/>
          <a:ea typeface="+mn-ea"/>
          <a:cs typeface="+mn-cs"/>
          <a:sym typeface="Helvetica Neue" panose="02000503000000020004" pitchFamily="2" charset="0"/>
        </a:defRPr>
      </a:lvl2pPr>
      <a:lvl3pPr algn="l" defTabSz="1218407" rtl="0" eaLnBrk="0" fontAlgn="base" hangingPunct="0">
        <a:lnSpc>
          <a:spcPct val="80000"/>
        </a:lnSpc>
        <a:spcBef>
          <a:spcPct val="0"/>
        </a:spcBef>
        <a:spcAft>
          <a:spcPct val="0"/>
        </a:spcAft>
        <a:defRPr sz="4250" b="1" spc="-85">
          <a:solidFill>
            <a:srgbClr val="CB297B"/>
          </a:solidFill>
          <a:latin typeface="+mn-lt"/>
          <a:ea typeface="+mn-ea"/>
          <a:cs typeface="+mn-cs"/>
          <a:sym typeface="Helvetica Neue" panose="02000503000000020004" pitchFamily="2" charset="0"/>
        </a:defRPr>
      </a:lvl3pPr>
      <a:lvl4pPr algn="l" defTabSz="1218407" rtl="0" eaLnBrk="0" fontAlgn="base" hangingPunct="0">
        <a:lnSpc>
          <a:spcPct val="80000"/>
        </a:lnSpc>
        <a:spcBef>
          <a:spcPct val="0"/>
        </a:spcBef>
        <a:spcAft>
          <a:spcPct val="0"/>
        </a:spcAft>
        <a:defRPr sz="4250" b="1" spc="-85">
          <a:solidFill>
            <a:srgbClr val="CB297B"/>
          </a:solidFill>
          <a:latin typeface="+mn-lt"/>
          <a:ea typeface="+mn-ea"/>
          <a:cs typeface="+mn-cs"/>
          <a:sym typeface="Helvetica Neue" panose="02000503000000020004" pitchFamily="2" charset="0"/>
        </a:defRPr>
      </a:lvl4pPr>
      <a:lvl5pPr algn="l" defTabSz="1218407" rtl="0" eaLnBrk="0" fontAlgn="base" hangingPunct="0">
        <a:lnSpc>
          <a:spcPct val="80000"/>
        </a:lnSpc>
        <a:spcBef>
          <a:spcPct val="0"/>
        </a:spcBef>
        <a:spcAft>
          <a:spcPct val="0"/>
        </a:spcAft>
        <a:defRPr sz="4250" b="1" spc="-85">
          <a:solidFill>
            <a:srgbClr val="CB297B"/>
          </a:solidFill>
          <a:latin typeface="+mn-lt"/>
          <a:ea typeface="+mn-ea"/>
          <a:cs typeface="+mn-cs"/>
          <a:sym typeface="Helvetica Neue" panose="02000503000000020004" pitchFamily="2" charset="0"/>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CB297B"/>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CB297B"/>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CB297B"/>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CB297B"/>
          </a:solidFill>
          <a:uFillTx/>
          <a:latin typeface="+mn-lt"/>
          <a:ea typeface="+mn-ea"/>
          <a:cs typeface="+mn-cs"/>
          <a:sym typeface="Helvetica Neue"/>
        </a:defRPr>
      </a:lvl9pPr>
    </p:titleStyle>
    <p:bodyStyle>
      <a:lvl1pPr marL="304800" indent="-304800" algn="l" defTabSz="1218407" rtl="0" eaLnBrk="0" fontAlgn="base" hangingPunct="0">
        <a:lnSpc>
          <a:spcPct val="90000"/>
        </a:lnSpc>
        <a:spcBef>
          <a:spcPts val="2250"/>
        </a:spcBef>
        <a:spcAft>
          <a:spcPct val="0"/>
        </a:spcAft>
        <a:buSzPct val="123000"/>
        <a:buChar char="•"/>
        <a:defRPr sz="2400">
          <a:solidFill>
            <a:srgbClr val="000000"/>
          </a:solidFill>
          <a:latin typeface="+mn-lt"/>
          <a:ea typeface="+mn-ea"/>
          <a:cs typeface="+mn-cs"/>
          <a:sym typeface="Helvetica Neue" panose="02000503000000020004" pitchFamily="2" charset="0"/>
        </a:defRPr>
      </a:lvl1pPr>
      <a:lvl2pPr marL="609600" indent="-304800" algn="l" defTabSz="1218407" rtl="0" eaLnBrk="0" fontAlgn="base" hangingPunct="0">
        <a:lnSpc>
          <a:spcPct val="90000"/>
        </a:lnSpc>
        <a:spcBef>
          <a:spcPts val="2250"/>
        </a:spcBef>
        <a:spcAft>
          <a:spcPct val="0"/>
        </a:spcAft>
        <a:buSzPct val="123000"/>
        <a:buChar char="•"/>
        <a:defRPr sz="2400">
          <a:solidFill>
            <a:srgbClr val="000000"/>
          </a:solidFill>
          <a:latin typeface="+mn-lt"/>
          <a:ea typeface="+mn-ea"/>
          <a:cs typeface="+mn-cs"/>
          <a:sym typeface="Helvetica Neue" panose="02000503000000020004" pitchFamily="2" charset="0"/>
        </a:defRPr>
      </a:lvl2pPr>
      <a:lvl3pPr marL="914400" indent="-304800" algn="l" defTabSz="1218407" rtl="0" eaLnBrk="0" fontAlgn="base" hangingPunct="0">
        <a:lnSpc>
          <a:spcPct val="90000"/>
        </a:lnSpc>
        <a:spcBef>
          <a:spcPts val="2250"/>
        </a:spcBef>
        <a:spcAft>
          <a:spcPct val="0"/>
        </a:spcAft>
        <a:buSzPct val="123000"/>
        <a:buChar char="•"/>
        <a:defRPr sz="2400">
          <a:solidFill>
            <a:srgbClr val="000000"/>
          </a:solidFill>
          <a:latin typeface="+mn-lt"/>
          <a:ea typeface="+mn-ea"/>
          <a:cs typeface="+mn-cs"/>
          <a:sym typeface="Helvetica Neue" panose="02000503000000020004" pitchFamily="2" charset="0"/>
        </a:defRPr>
      </a:lvl3pPr>
      <a:lvl4pPr marL="1219200" indent="-304800" algn="l" defTabSz="1218407" rtl="0" eaLnBrk="0" fontAlgn="base" hangingPunct="0">
        <a:lnSpc>
          <a:spcPct val="90000"/>
        </a:lnSpc>
        <a:spcBef>
          <a:spcPts val="2250"/>
        </a:spcBef>
        <a:spcAft>
          <a:spcPct val="0"/>
        </a:spcAft>
        <a:buSzPct val="123000"/>
        <a:buChar char="•"/>
        <a:defRPr sz="2400">
          <a:solidFill>
            <a:srgbClr val="000000"/>
          </a:solidFill>
          <a:latin typeface="+mn-lt"/>
          <a:ea typeface="+mn-ea"/>
          <a:cs typeface="+mn-cs"/>
          <a:sym typeface="Helvetica Neue" panose="02000503000000020004" pitchFamily="2" charset="0"/>
        </a:defRPr>
      </a:lvl4pPr>
      <a:lvl5pPr marL="1524000" indent="-304800" algn="l" defTabSz="1218407" rtl="0" eaLnBrk="0" fontAlgn="base" hangingPunct="0">
        <a:lnSpc>
          <a:spcPct val="90000"/>
        </a:lnSpc>
        <a:spcBef>
          <a:spcPts val="2250"/>
        </a:spcBef>
        <a:spcAft>
          <a:spcPct val="0"/>
        </a:spcAft>
        <a:buSzPct val="123000"/>
        <a:buChar char="•"/>
        <a:defRPr sz="2400">
          <a:solidFill>
            <a:srgbClr val="000000"/>
          </a:solidFill>
          <a:latin typeface="+mn-lt"/>
          <a:ea typeface="+mn-ea"/>
          <a:cs typeface="+mn-cs"/>
          <a:sym typeface="Helvetica Neue" panose="02000503000000020004" pitchFamily="2" charset="0"/>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1" name="小羊詩歌 LAMB MUSIC">
            <a:extLst>
              <a:ext uri="{FF2B5EF4-FFF2-40B4-BE49-F238E27FC236}">
                <a16:creationId xmlns:a16="http://schemas.microsoft.com/office/drawing/2014/main" xmlns="" id="{4AB5A87E-EE69-8C7D-2EE9-C772345C8EC3}"/>
              </a:ext>
            </a:extLst>
          </p:cNvPr>
          <p:cNvSpPr txBox="1">
            <a:spLocks noGrp="1"/>
          </p:cNvSpPr>
          <p:nvPr>
            <p:ph type="body" idx="21"/>
          </p:nvPr>
        </p:nvSpPr>
        <p:spPr>
          <a:xfrm>
            <a:off x="600869" y="5923757"/>
            <a:ext cx="10985500" cy="318294"/>
          </a:xfrm>
        </p:spPr>
        <p:txBody>
          <a:bodyPr>
            <a:normAutofit lnSpcReduction="10000"/>
          </a:bodyPr>
          <a:lstStyle/>
          <a:p>
            <a:pPr defTabSz="350838" eaLnBrk="1" hangingPunct="1">
              <a:spcBef>
                <a:spcPct val="0"/>
              </a:spcBef>
            </a:pPr>
            <a:r>
              <a:rPr lang="en-US" altLang="en-US" sz="1500"/>
              <a:t>小羊詩歌 LAMB MUSIC</a:t>
            </a:r>
          </a:p>
        </p:txBody>
      </p:sp>
      <p:sp>
        <p:nvSpPr>
          <p:cNvPr id="172" name="祢比這一切更美麗">
            <a:extLst>
              <a:ext uri="{FF2B5EF4-FFF2-40B4-BE49-F238E27FC236}">
                <a16:creationId xmlns:a16="http://schemas.microsoft.com/office/drawing/2014/main" xmlns="" id="{BFE7C9B7-6C62-EF8B-4179-3DFEA3928040}"/>
              </a:ext>
            </a:extLst>
          </p:cNvPr>
          <p:cNvSpPr txBox="1">
            <a:spLocks noGrp="1"/>
          </p:cNvSpPr>
          <p:nvPr>
            <p:ph type="ctrTitle"/>
          </p:nvPr>
        </p:nvSpPr>
        <p:spPr>
          <a:xfrm>
            <a:off x="603250" y="1287463"/>
            <a:ext cx="10985500" cy="2324100"/>
          </a:xfrm>
        </p:spPr>
        <p:txBody>
          <a:bodyPr vert="horz" wrap="square" numCol="1" anchorCtr="0" compatLnSpc="1">
            <a:prstTxWarp prst="textNoShape">
              <a:avLst/>
            </a:prstTxWarp>
          </a:bodyPr>
          <a:lstStyle/>
          <a:p>
            <a:pPr eaLnBrk="1" hangingPunct="1"/>
            <a:r>
              <a:rPr lang="en-US" altLang="en-US"/>
              <a:t>祢比這一切更美麗</a:t>
            </a:r>
          </a:p>
        </p:txBody>
      </p:sp>
      <p:sp>
        <p:nvSpPr>
          <p:cNvPr id="9220" name="YOU ARE MORE BEAUTIFUL THAN THESE">
            <a:extLst>
              <a:ext uri="{FF2B5EF4-FFF2-40B4-BE49-F238E27FC236}">
                <a16:creationId xmlns:a16="http://schemas.microsoft.com/office/drawing/2014/main" xmlns="" id="{25BFB5A0-7B6B-3A7A-0E44-52397F2F6046}"/>
              </a:ext>
            </a:extLst>
          </p:cNvPr>
          <p:cNvSpPr txBox="1">
            <a:spLocks noGrp="1" noChangeArrowheads="1"/>
          </p:cNvSpPr>
          <p:nvPr>
            <p:ph type="subTitle" sz="quarter" idx="1"/>
          </p:nvPr>
        </p:nvSpPr>
        <p:spPr>
          <a:xfrm>
            <a:off x="600869" y="3605213"/>
            <a:ext cx="10985500" cy="952500"/>
          </a:xfrm>
        </p:spPr>
        <p:txBody>
          <a:bodyPr/>
          <a:lstStyle/>
          <a:p>
            <a:pPr eaLnBrk="1" hangingPunct="1">
              <a:spcBef>
                <a:spcPct val="0"/>
              </a:spcBef>
            </a:pPr>
            <a:r>
              <a:rPr lang="en-US" altLang="en-US" dirty="0"/>
              <a:t>YOU ARE MORE BEAUTIFUL THAN THESE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5" name="珍珠門 碧玉牆 新天和新地 疾苦悲痛都成為過去 但祢的傷痕仍在 永遠為印記 捨命大愛有誰能忘記">
            <a:extLst>
              <a:ext uri="{FF2B5EF4-FFF2-40B4-BE49-F238E27FC236}">
                <a16:creationId xmlns:a16="http://schemas.microsoft.com/office/drawing/2014/main" xmlns="" id="{C8FA3C2E-6A1B-05E4-119F-35BB1965CB1B}"/>
              </a:ext>
            </a:extLst>
          </p:cNvPr>
          <p:cNvSpPr txBox="1">
            <a:spLocks noGrp="1"/>
          </p:cNvSpPr>
          <p:nvPr>
            <p:ph type="ctrTitle"/>
          </p:nvPr>
        </p:nvSpPr>
        <p:spPr>
          <a:xfrm>
            <a:off x="88107" y="65088"/>
            <a:ext cx="12015788" cy="5122863"/>
          </a:xfrm>
        </p:spPr>
        <p:txBody>
          <a:bodyPr vert="horz" wrap="square" numCol="1" anchor="ctr" anchorCtr="0" compatLnSpc="1">
            <a:prstTxWarp prst="textNoShape">
              <a:avLst/>
            </a:prstTxWarp>
          </a:bodyPr>
          <a:lstStyle/>
          <a:p>
            <a:pPr algn="ctr" eaLnBrk="1" hangingPunct="1">
              <a:lnSpc>
                <a:spcPct val="100000"/>
              </a:lnSpc>
            </a:pPr>
            <a:r>
              <a:rPr lang="en-US" altLang="en-US" sz="6000"/>
              <a:t>珍珠門 碧玉牆 新天和新地</a:t>
            </a:r>
            <a:br>
              <a:rPr lang="en-US" altLang="en-US" sz="6000"/>
            </a:br>
            <a:r>
              <a:rPr lang="en-US" altLang="en-US" sz="6000"/>
              <a:t>疾苦悲痛都成為過去</a:t>
            </a:r>
            <a:br>
              <a:rPr lang="en-US" altLang="en-US" sz="6000"/>
            </a:br>
            <a:r>
              <a:rPr lang="en-US" altLang="en-US" sz="6000"/>
              <a:t>但祢的傷痕仍在 永遠為印記</a:t>
            </a:r>
            <a:br>
              <a:rPr lang="en-US" altLang="en-US" sz="6000"/>
            </a:br>
            <a:r>
              <a:rPr lang="en-US" altLang="en-US" sz="6000"/>
              <a:t>捨命大愛有誰能忘記</a:t>
            </a:r>
          </a:p>
        </p:txBody>
      </p:sp>
      <p:sp>
        <p:nvSpPr>
          <p:cNvPr id="10243" name="Gates of pearl, walls of jewel, heav’n and earth made new, Death and pain and mourning passed away－ But Your marks of suffering evermore shall stay; Such a selfless love who can forget?">
            <a:extLst>
              <a:ext uri="{FF2B5EF4-FFF2-40B4-BE49-F238E27FC236}">
                <a16:creationId xmlns:a16="http://schemas.microsoft.com/office/drawing/2014/main" xmlns="" id="{E3283323-5C50-12A3-E5BE-C283A021F2BA}"/>
              </a:ext>
            </a:extLst>
          </p:cNvPr>
          <p:cNvSpPr txBox="1">
            <a:spLocks noChangeArrowheads="1"/>
          </p:cNvSpPr>
          <p:nvPr/>
        </p:nvSpPr>
        <p:spPr bwMode="auto">
          <a:xfrm>
            <a:off x="161132" y="5534527"/>
            <a:ext cx="11869738"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228600" fontAlgn="base" hangingPunct="0">
              <a:lnSpc>
                <a:spcPct val="100000"/>
              </a:lnSpc>
              <a:spcBef>
                <a:spcPts val="850"/>
              </a:spcBef>
              <a:spcAft>
                <a:spcPct val="0"/>
              </a:spcAft>
            </a:pPr>
            <a:r>
              <a:rPr lang="en-US" altLang="en-US" sz="1950">
                <a:solidFill>
                  <a:srgbClr val="374151"/>
                </a:solidFill>
              </a:rPr>
              <a:t>Gates of pearl, walls of jewel, heav’n and earth made new, Death and pain and mourning passed away－</a:t>
            </a:r>
            <a:br>
              <a:rPr lang="en-US" altLang="en-US" sz="1950">
                <a:solidFill>
                  <a:srgbClr val="374151"/>
                </a:solidFill>
              </a:rPr>
            </a:br>
            <a:r>
              <a:rPr lang="en-US" altLang="en-US" sz="1950">
                <a:solidFill>
                  <a:srgbClr val="374151"/>
                </a:solidFill>
              </a:rPr>
              <a:t>But Your marks of suffering evermore shall stay; Such a selfless love who can forget?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 name="生命河 玻璃海 明亮如水晶 歷代眾聖徒無一缺席 身穿白衣歌頌祢新造的奇蹟 救贖大恩有誰能忘記">
            <a:extLst>
              <a:ext uri="{FF2B5EF4-FFF2-40B4-BE49-F238E27FC236}">
                <a16:creationId xmlns:a16="http://schemas.microsoft.com/office/drawing/2014/main" xmlns="" id="{88930CE0-10DC-7280-949B-703A47233E11}"/>
              </a:ext>
            </a:extLst>
          </p:cNvPr>
          <p:cNvSpPr txBox="1">
            <a:spLocks noGrp="1"/>
          </p:cNvSpPr>
          <p:nvPr>
            <p:ph type="ctrTitle"/>
          </p:nvPr>
        </p:nvSpPr>
        <p:spPr>
          <a:xfrm>
            <a:off x="-34925" y="-50800"/>
            <a:ext cx="12261850" cy="5106194"/>
          </a:xfrm>
        </p:spPr>
        <p:txBody>
          <a:bodyPr vert="horz" wrap="square" numCol="1" anchor="ctr" anchorCtr="0" compatLnSpc="1">
            <a:prstTxWarp prst="textNoShape">
              <a:avLst/>
            </a:prstTxWarp>
          </a:bodyPr>
          <a:lstStyle/>
          <a:p>
            <a:pPr algn="ctr" eaLnBrk="1" hangingPunct="1">
              <a:lnSpc>
                <a:spcPct val="100000"/>
              </a:lnSpc>
            </a:pPr>
            <a:r>
              <a:rPr lang="en-US" altLang="en-US" sz="6000"/>
              <a:t>生命河 玻璃海 明亮如水晶</a:t>
            </a:r>
            <a:br>
              <a:rPr lang="en-US" altLang="en-US" sz="6000"/>
            </a:br>
            <a:r>
              <a:rPr lang="en-US" altLang="en-US" sz="6000"/>
              <a:t>歷代眾聖徒無一缺席</a:t>
            </a:r>
            <a:br>
              <a:rPr lang="en-US" altLang="en-US" sz="6000"/>
            </a:br>
            <a:r>
              <a:rPr lang="en-US" altLang="en-US" sz="6000"/>
              <a:t>身穿白衣歌頌祢新造的奇蹟</a:t>
            </a:r>
            <a:br>
              <a:rPr lang="en-US" altLang="en-US" sz="6000"/>
            </a:br>
            <a:r>
              <a:rPr lang="en-US" altLang="en-US" sz="6000"/>
              <a:t>救贖大恩有誰能忘記</a:t>
            </a:r>
          </a:p>
        </p:txBody>
      </p:sp>
      <p:sp>
        <p:nvSpPr>
          <p:cNvPr id="11267" name="Sea of glass, stream of life, crystalline and clear, Saints in white from every time and race Praise Your name and wonder at Your renewing grace; Such redeeming grace who can forget?">
            <a:extLst>
              <a:ext uri="{FF2B5EF4-FFF2-40B4-BE49-F238E27FC236}">
                <a16:creationId xmlns:a16="http://schemas.microsoft.com/office/drawing/2014/main" xmlns="" id="{CBA9DC0F-03D9-7034-77F9-818BDCC8BB14}"/>
              </a:ext>
            </a:extLst>
          </p:cNvPr>
          <p:cNvSpPr txBox="1">
            <a:spLocks noChangeArrowheads="1"/>
          </p:cNvSpPr>
          <p:nvPr/>
        </p:nvSpPr>
        <p:spPr bwMode="auto">
          <a:xfrm>
            <a:off x="161132" y="5534130"/>
            <a:ext cx="11869738"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228600" fontAlgn="base" hangingPunct="0">
              <a:lnSpc>
                <a:spcPct val="100000"/>
              </a:lnSpc>
              <a:spcBef>
                <a:spcPts val="850"/>
              </a:spcBef>
              <a:spcAft>
                <a:spcPct val="0"/>
              </a:spcAft>
            </a:pPr>
            <a:r>
              <a:rPr lang="en-US" altLang="en-US" sz="1950">
                <a:solidFill>
                  <a:srgbClr val="374151"/>
                </a:solidFill>
              </a:rPr>
              <a:t>Sea of glass, stream of life, crystalline and clear, Saints in white from every time and race</a:t>
            </a:r>
            <a:br>
              <a:rPr lang="en-US" altLang="en-US" sz="1950">
                <a:solidFill>
                  <a:srgbClr val="374151"/>
                </a:solidFill>
              </a:rPr>
            </a:br>
            <a:r>
              <a:rPr lang="en-US" altLang="en-US" sz="1950">
                <a:solidFill>
                  <a:srgbClr val="374151"/>
                </a:solidFill>
              </a:rPr>
              <a:t>Praise Your name and wonder at Your renewing grace; Such redeeming grace who can forget?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1" name="誰能忘記祢為愛降卑到底 誰能忘記祢寶血奇妙能力 至高的君王 曾被殺的羔羊 祢比這一切更美麗">
            <a:extLst>
              <a:ext uri="{FF2B5EF4-FFF2-40B4-BE49-F238E27FC236}">
                <a16:creationId xmlns:a16="http://schemas.microsoft.com/office/drawing/2014/main" xmlns="" id="{E9765A91-C771-4F0A-2BEE-CEBF76634217}"/>
              </a:ext>
            </a:extLst>
          </p:cNvPr>
          <p:cNvSpPr txBox="1">
            <a:spLocks noGrp="1"/>
          </p:cNvSpPr>
          <p:nvPr>
            <p:ph type="ctrTitle"/>
          </p:nvPr>
        </p:nvSpPr>
        <p:spPr>
          <a:xfrm>
            <a:off x="-147638" y="31750"/>
            <a:ext cx="12024519" cy="4921250"/>
          </a:xfrm>
        </p:spPr>
        <p:txBody>
          <a:bodyPr vert="horz" wrap="square" numCol="1" anchor="ctr" anchorCtr="0" compatLnSpc="1">
            <a:prstTxWarp prst="textNoShape">
              <a:avLst/>
            </a:prstTxWarp>
          </a:bodyPr>
          <a:lstStyle/>
          <a:p>
            <a:pPr algn="ctr" eaLnBrk="1" hangingPunct="1">
              <a:lnSpc>
                <a:spcPct val="100000"/>
              </a:lnSpc>
            </a:pPr>
            <a:r>
              <a:rPr lang="en-US" altLang="en-US" sz="6000"/>
              <a:t>誰能忘記祢為愛降卑到底</a:t>
            </a:r>
            <a:br>
              <a:rPr lang="en-US" altLang="en-US" sz="6000"/>
            </a:br>
            <a:r>
              <a:rPr lang="en-US" altLang="en-US" sz="6000"/>
              <a:t>誰能忘記祢寶血奇妙能力</a:t>
            </a:r>
            <a:br>
              <a:rPr lang="en-US" altLang="en-US" sz="6000"/>
            </a:br>
            <a:r>
              <a:rPr lang="en-US" altLang="en-US" sz="6000"/>
              <a:t>至高的君王 曾被殺的羔羊</a:t>
            </a:r>
            <a:br>
              <a:rPr lang="en-US" altLang="en-US" sz="6000"/>
            </a:br>
            <a:r>
              <a:rPr lang="en-US" altLang="en-US" sz="6000"/>
              <a:t>祢比這一切更美麗</a:t>
            </a:r>
          </a:p>
        </p:txBody>
      </p:sp>
      <p:sp>
        <p:nvSpPr>
          <p:cNvPr id="12291" name="None can forget Your humbling act of love! None can forget the power of Your blood! Age to age You reign, the Lamb Who once was slain, You are more beautiful than these.">
            <a:extLst>
              <a:ext uri="{FF2B5EF4-FFF2-40B4-BE49-F238E27FC236}">
                <a16:creationId xmlns:a16="http://schemas.microsoft.com/office/drawing/2014/main" xmlns="" id="{F14356E7-D4F9-8DC5-82AA-BFD693386A4B}"/>
              </a:ext>
            </a:extLst>
          </p:cNvPr>
          <p:cNvSpPr txBox="1">
            <a:spLocks noChangeArrowheads="1"/>
          </p:cNvSpPr>
          <p:nvPr/>
        </p:nvSpPr>
        <p:spPr bwMode="auto">
          <a:xfrm>
            <a:off x="161132" y="5534130"/>
            <a:ext cx="11869738"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228600" fontAlgn="base" hangingPunct="0">
              <a:lnSpc>
                <a:spcPct val="100000"/>
              </a:lnSpc>
              <a:spcBef>
                <a:spcPts val="850"/>
              </a:spcBef>
              <a:spcAft>
                <a:spcPct val="0"/>
              </a:spcAft>
            </a:pPr>
            <a:r>
              <a:rPr lang="en-US" altLang="en-US" sz="1950">
                <a:solidFill>
                  <a:srgbClr val="374151"/>
                </a:solidFill>
              </a:rPr>
              <a:t>None can forget Your humbling act of love! None can forget the power of Your blood!</a:t>
            </a:r>
            <a:br>
              <a:rPr lang="en-US" altLang="en-US" sz="1950">
                <a:solidFill>
                  <a:srgbClr val="374151"/>
                </a:solidFill>
              </a:rPr>
            </a:br>
            <a:r>
              <a:rPr lang="en-US" altLang="en-US" sz="1950">
                <a:solidFill>
                  <a:srgbClr val="374151"/>
                </a:solidFill>
              </a:rPr>
              <a:t>Age to age You reign, the Lamb Who once was slain, You are more beautiful than these.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 name="生命河 玻璃海 明亮如水晶 歷代眾聖徒無一缺席 身穿白衣歌頌祢新造的奇蹟 救贖大恩有誰能忘記">
            <a:extLst>
              <a:ext uri="{FF2B5EF4-FFF2-40B4-BE49-F238E27FC236}">
                <a16:creationId xmlns:a16="http://schemas.microsoft.com/office/drawing/2014/main" xmlns="" id="{EBB58107-B246-5B6F-E664-DA933E800810}"/>
              </a:ext>
            </a:extLst>
          </p:cNvPr>
          <p:cNvSpPr txBox="1">
            <a:spLocks noGrp="1"/>
          </p:cNvSpPr>
          <p:nvPr>
            <p:ph type="ctrTitle"/>
          </p:nvPr>
        </p:nvSpPr>
        <p:spPr>
          <a:xfrm>
            <a:off x="-34925" y="-50800"/>
            <a:ext cx="12261850" cy="5106194"/>
          </a:xfrm>
        </p:spPr>
        <p:txBody>
          <a:bodyPr vert="horz" wrap="square" numCol="1" anchor="ctr" anchorCtr="0" compatLnSpc="1">
            <a:prstTxWarp prst="textNoShape">
              <a:avLst/>
            </a:prstTxWarp>
          </a:bodyPr>
          <a:lstStyle/>
          <a:p>
            <a:pPr algn="ctr" eaLnBrk="1" hangingPunct="1">
              <a:lnSpc>
                <a:spcPct val="100000"/>
              </a:lnSpc>
            </a:pPr>
            <a:r>
              <a:rPr lang="en-US" altLang="en-US" sz="6000"/>
              <a:t>生命河 玻璃海 明亮如水晶</a:t>
            </a:r>
            <a:br>
              <a:rPr lang="en-US" altLang="en-US" sz="6000"/>
            </a:br>
            <a:r>
              <a:rPr lang="en-US" altLang="en-US" sz="6000"/>
              <a:t>歷代眾聖徒無一缺席</a:t>
            </a:r>
            <a:br>
              <a:rPr lang="en-US" altLang="en-US" sz="6000"/>
            </a:br>
            <a:r>
              <a:rPr lang="en-US" altLang="en-US" sz="6000"/>
              <a:t>身穿白衣歌頌祢新造的奇蹟</a:t>
            </a:r>
            <a:br>
              <a:rPr lang="en-US" altLang="en-US" sz="6000"/>
            </a:br>
            <a:r>
              <a:rPr lang="en-US" altLang="en-US" sz="6000"/>
              <a:t>救贖大恩有誰能忘記</a:t>
            </a:r>
          </a:p>
        </p:txBody>
      </p:sp>
      <p:sp>
        <p:nvSpPr>
          <p:cNvPr id="13315" name="Sea of glass, stream of life, crystalline and clear, Saints in white from every time and race Praise Your name and wonder at Your renewing grace; Such redeeming grace who can forget?">
            <a:extLst>
              <a:ext uri="{FF2B5EF4-FFF2-40B4-BE49-F238E27FC236}">
                <a16:creationId xmlns:a16="http://schemas.microsoft.com/office/drawing/2014/main" xmlns="" id="{FA51A1DC-F7C9-27BE-CC3D-FE6D40143492}"/>
              </a:ext>
            </a:extLst>
          </p:cNvPr>
          <p:cNvSpPr txBox="1">
            <a:spLocks noChangeArrowheads="1"/>
          </p:cNvSpPr>
          <p:nvPr/>
        </p:nvSpPr>
        <p:spPr bwMode="auto">
          <a:xfrm>
            <a:off x="161132" y="5534130"/>
            <a:ext cx="11869738"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228600" fontAlgn="base" hangingPunct="0">
              <a:lnSpc>
                <a:spcPct val="100000"/>
              </a:lnSpc>
              <a:spcBef>
                <a:spcPts val="850"/>
              </a:spcBef>
              <a:spcAft>
                <a:spcPct val="0"/>
              </a:spcAft>
            </a:pPr>
            <a:r>
              <a:rPr lang="en-US" altLang="en-US" sz="1950">
                <a:solidFill>
                  <a:srgbClr val="374151"/>
                </a:solidFill>
              </a:rPr>
              <a:t>Sea of glass, stream of life, crystalline and clear, Saints in white from every time and race</a:t>
            </a:r>
            <a:br>
              <a:rPr lang="en-US" altLang="en-US" sz="1950">
                <a:solidFill>
                  <a:srgbClr val="374151"/>
                </a:solidFill>
              </a:rPr>
            </a:br>
            <a:r>
              <a:rPr lang="en-US" altLang="en-US" sz="1950">
                <a:solidFill>
                  <a:srgbClr val="374151"/>
                </a:solidFill>
              </a:rPr>
              <a:t>Praise Your name and wonder at Your renewing grace; Such redeeming grace who can forget?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7" name="誰能忘記祢為愛降卑到底 誰能忘記祢寶血奇妙能力 至高的君王 曾被殺的羔羊 祢比這一切更美麗">
            <a:extLst>
              <a:ext uri="{FF2B5EF4-FFF2-40B4-BE49-F238E27FC236}">
                <a16:creationId xmlns:a16="http://schemas.microsoft.com/office/drawing/2014/main" xmlns="" id="{F9B0BB1C-4D42-E733-FF26-1D4833F94347}"/>
              </a:ext>
            </a:extLst>
          </p:cNvPr>
          <p:cNvSpPr txBox="1">
            <a:spLocks noGrp="1"/>
          </p:cNvSpPr>
          <p:nvPr>
            <p:ph type="ctrTitle"/>
          </p:nvPr>
        </p:nvSpPr>
        <p:spPr>
          <a:xfrm>
            <a:off x="-147638" y="31750"/>
            <a:ext cx="12024519" cy="4921250"/>
          </a:xfrm>
        </p:spPr>
        <p:txBody>
          <a:bodyPr vert="horz" wrap="square" numCol="1" anchor="ctr" anchorCtr="0" compatLnSpc="1">
            <a:prstTxWarp prst="textNoShape">
              <a:avLst/>
            </a:prstTxWarp>
          </a:bodyPr>
          <a:lstStyle/>
          <a:p>
            <a:pPr algn="ctr" eaLnBrk="1" hangingPunct="1">
              <a:lnSpc>
                <a:spcPct val="100000"/>
              </a:lnSpc>
            </a:pPr>
            <a:r>
              <a:rPr lang="en-US" altLang="en-US" sz="6000"/>
              <a:t>誰能忘記祢為愛降卑到底</a:t>
            </a:r>
            <a:br>
              <a:rPr lang="en-US" altLang="en-US" sz="6000"/>
            </a:br>
            <a:r>
              <a:rPr lang="en-US" altLang="en-US" sz="6000"/>
              <a:t>誰能忘記祢寶血奇妙能力</a:t>
            </a:r>
            <a:br>
              <a:rPr lang="en-US" altLang="en-US" sz="6000"/>
            </a:br>
            <a:r>
              <a:rPr lang="en-US" altLang="en-US" sz="6000"/>
              <a:t>至高的君王 曾被殺的羔羊</a:t>
            </a:r>
            <a:br>
              <a:rPr lang="en-US" altLang="en-US" sz="6000"/>
            </a:br>
            <a:r>
              <a:rPr lang="en-US" altLang="en-US" sz="6000"/>
              <a:t>祢比這一切更美麗</a:t>
            </a:r>
          </a:p>
        </p:txBody>
      </p:sp>
      <p:sp>
        <p:nvSpPr>
          <p:cNvPr id="14339" name="None can forget Your humbling act of love! None can forget the power of Your blood! Age to age You reign, the Lamb Who once was slain, You are more beautiful than these.">
            <a:extLst>
              <a:ext uri="{FF2B5EF4-FFF2-40B4-BE49-F238E27FC236}">
                <a16:creationId xmlns:a16="http://schemas.microsoft.com/office/drawing/2014/main" xmlns="" id="{14BA5480-E521-1B8D-B5B1-3C9F2E3325E1}"/>
              </a:ext>
            </a:extLst>
          </p:cNvPr>
          <p:cNvSpPr txBox="1">
            <a:spLocks noChangeArrowheads="1"/>
          </p:cNvSpPr>
          <p:nvPr/>
        </p:nvSpPr>
        <p:spPr bwMode="auto">
          <a:xfrm>
            <a:off x="161132" y="5534130"/>
            <a:ext cx="11869738"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228600" fontAlgn="base" hangingPunct="0">
              <a:lnSpc>
                <a:spcPct val="100000"/>
              </a:lnSpc>
              <a:spcBef>
                <a:spcPts val="850"/>
              </a:spcBef>
              <a:spcAft>
                <a:spcPct val="0"/>
              </a:spcAft>
            </a:pPr>
            <a:r>
              <a:rPr lang="en-US" altLang="en-US" sz="1950">
                <a:solidFill>
                  <a:srgbClr val="374151"/>
                </a:solidFill>
              </a:rPr>
              <a:t>None can forget Your humbling act of love! None can forget the power of Your blood!</a:t>
            </a:r>
            <a:br>
              <a:rPr lang="en-US" altLang="en-US" sz="1950">
                <a:solidFill>
                  <a:srgbClr val="374151"/>
                </a:solidFill>
              </a:rPr>
            </a:br>
            <a:r>
              <a:rPr lang="en-US" altLang="en-US" sz="1950">
                <a:solidFill>
                  <a:srgbClr val="374151"/>
                </a:solidFill>
              </a:rPr>
              <a:t>Age to age You reign, the Lamb Who once was slain, You are more beautiful than these.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0" name="天上的美景不能與祢相比 浩瀚的宇宙彰顯祢的能力 惟以無窮的年日來認識祢">
            <a:extLst>
              <a:ext uri="{FF2B5EF4-FFF2-40B4-BE49-F238E27FC236}">
                <a16:creationId xmlns:a16="http://schemas.microsoft.com/office/drawing/2014/main" xmlns="" id="{F6E537E4-2334-1346-85F4-11F00E5AC882}"/>
              </a:ext>
            </a:extLst>
          </p:cNvPr>
          <p:cNvSpPr txBox="1">
            <a:spLocks noGrp="1"/>
          </p:cNvSpPr>
          <p:nvPr>
            <p:ph type="ctrTitle"/>
          </p:nvPr>
        </p:nvSpPr>
        <p:spPr>
          <a:xfrm>
            <a:off x="-317500" y="59532"/>
            <a:ext cx="12419013" cy="4690269"/>
          </a:xfrm>
        </p:spPr>
        <p:txBody>
          <a:bodyPr vert="horz" wrap="square" numCol="1" anchor="ctr" anchorCtr="0" compatLnSpc="1">
            <a:prstTxWarp prst="textNoShape">
              <a:avLst/>
            </a:prstTxWarp>
          </a:bodyPr>
          <a:lstStyle/>
          <a:p>
            <a:pPr algn="ctr" eaLnBrk="1" hangingPunct="1">
              <a:lnSpc>
                <a:spcPct val="100000"/>
              </a:lnSpc>
            </a:pPr>
            <a:r>
              <a:rPr lang="en-US" altLang="en-US" sz="6200"/>
              <a:t>天上的美景不能與祢相比</a:t>
            </a:r>
            <a:br>
              <a:rPr lang="en-US" altLang="en-US" sz="6200"/>
            </a:br>
            <a:r>
              <a:rPr lang="en-US" altLang="en-US" sz="6200"/>
              <a:t>浩瀚的宇宙彰顯祢的能力</a:t>
            </a:r>
            <a:br>
              <a:rPr lang="en-US" altLang="en-US" sz="6200"/>
            </a:br>
            <a:r>
              <a:rPr lang="en-US" altLang="en-US" sz="6200"/>
              <a:t>惟以無窮的年日來認識祢</a:t>
            </a:r>
          </a:p>
        </p:txBody>
      </p:sp>
      <p:sp>
        <p:nvSpPr>
          <p:cNvPr id="15363" name="The coming kingdom’s sights to You cannot compare! The universe, though great, Your greater might declares! Knowing Your depths takes more time than time can bear!">
            <a:extLst>
              <a:ext uri="{FF2B5EF4-FFF2-40B4-BE49-F238E27FC236}">
                <a16:creationId xmlns:a16="http://schemas.microsoft.com/office/drawing/2014/main" xmlns="" id="{B1116C0A-5195-E400-864A-4DD3310221E1}"/>
              </a:ext>
            </a:extLst>
          </p:cNvPr>
          <p:cNvSpPr txBox="1">
            <a:spLocks noChangeArrowheads="1"/>
          </p:cNvSpPr>
          <p:nvPr/>
        </p:nvSpPr>
        <p:spPr bwMode="auto">
          <a:xfrm>
            <a:off x="161132" y="5384089"/>
            <a:ext cx="11869738"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228600" fontAlgn="base" hangingPunct="0">
              <a:lnSpc>
                <a:spcPct val="100000"/>
              </a:lnSpc>
              <a:spcBef>
                <a:spcPts val="850"/>
              </a:spcBef>
              <a:spcAft>
                <a:spcPct val="0"/>
              </a:spcAft>
            </a:pPr>
            <a:r>
              <a:rPr lang="en-US" altLang="en-US" sz="1950">
                <a:solidFill>
                  <a:srgbClr val="374151"/>
                </a:solidFill>
              </a:rPr>
              <a:t>The coming kingdom’s sights to You cannot compare!</a:t>
            </a:r>
            <a:br>
              <a:rPr lang="en-US" altLang="en-US" sz="1950">
                <a:solidFill>
                  <a:srgbClr val="374151"/>
                </a:solidFill>
              </a:rPr>
            </a:br>
            <a:r>
              <a:rPr lang="en-US" altLang="en-US" sz="1950">
                <a:solidFill>
                  <a:srgbClr val="374151"/>
                </a:solidFill>
              </a:rPr>
              <a:t>The universe, though great, Your greater might declares!</a:t>
            </a:r>
            <a:br>
              <a:rPr lang="en-US" altLang="en-US" sz="1950">
                <a:solidFill>
                  <a:srgbClr val="374151"/>
                </a:solidFill>
              </a:rPr>
            </a:br>
            <a:r>
              <a:rPr lang="en-US" altLang="en-US" sz="1950">
                <a:solidFill>
                  <a:srgbClr val="374151"/>
                </a:solidFill>
              </a:rPr>
              <a:t>Knowing Your depths takes more time than time can bear!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3" name="誰能忘記祢為愛降卑到底 誰能忘記祢寶血奇妙能力 至高的君王 曾被殺的羔羊 祢比這一切更美麗">
            <a:extLst>
              <a:ext uri="{FF2B5EF4-FFF2-40B4-BE49-F238E27FC236}">
                <a16:creationId xmlns:a16="http://schemas.microsoft.com/office/drawing/2014/main" xmlns="" id="{450E7FC3-57EF-CF4A-CC70-6E44730D406C}"/>
              </a:ext>
            </a:extLst>
          </p:cNvPr>
          <p:cNvSpPr txBox="1">
            <a:spLocks noGrp="1"/>
          </p:cNvSpPr>
          <p:nvPr>
            <p:ph type="ctrTitle"/>
          </p:nvPr>
        </p:nvSpPr>
        <p:spPr>
          <a:xfrm>
            <a:off x="-147638" y="31750"/>
            <a:ext cx="12024519" cy="4921250"/>
          </a:xfrm>
        </p:spPr>
        <p:txBody>
          <a:bodyPr vert="horz" wrap="square" numCol="1" anchor="ctr" anchorCtr="0" compatLnSpc="1">
            <a:prstTxWarp prst="textNoShape">
              <a:avLst/>
            </a:prstTxWarp>
          </a:bodyPr>
          <a:lstStyle/>
          <a:p>
            <a:pPr algn="ctr" eaLnBrk="1" hangingPunct="1">
              <a:lnSpc>
                <a:spcPct val="100000"/>
              </a:lnSpc>
            </a:pPr>
            <a:r>
              <a:rPr lang="en-US" altLang="en-US" sz="6000"/>
              <a:t>誰能忘記祢為愛降卑到底</a:t>
            </a:r>
            <a:br>
              <a:rPr lang="en-US" altLang="en-US" sz="6000"/>
            </a:br>
            <a:r>
              <a:rPr lang="en-US" altLang="en-US" sz="6000"/>
              <a:t>誰能忘記祢寶血奇妙能力</a:t>
            </a:r>
            <a:br>
              <a:rPr lang="en-US" altLang="en-US" sz="6000"/>
            </a:br>
            <a:r>
              <a:rPr lang="en-US" altLang="en-US" sz="6000"/>
              <a:t>至高的君王 曾被殺的羔羊</a:t>
            </a:r>
            <a:br>
              <a:rPr lang="en-US" altLang="en-US" sz="6000"/>
            </a:br>
            <a:r>
              <a:rPr lang="en-US" altLang="en-US" sz="6000"/>
              <a:t>祢比這一切更美麗</a:t>
            </a:r>
          </a:p>
        </p:txBody>
      </p:sp>
      <p:sp>
        <p:nvSpPr>
          <p:cNvPr id="16387" name="None can forget Your humbling act of love! None can forget the power of Your blood! Age to age You reign, the Lamb Who once was slain, You are more beautiful than these.">
            <a:extLst>
              <a:ext uri="{FF2B5EF4-FFF2-40B4-BE49-F238E27FC236}">
                <a16:creationId xmlns:a16="http://schemas.microsoft.com/office/drawing/2014/main" xmlns="" id="{E8DB550B-F85B-9864-ADB9-79DB9502281E}"/>
              </a:ext>
            </a:extLst>
          </p:cNvPr>
          <p:cNvSpPr txBox="1">
            <a:spLocks noChangeArrowheads="1"/>
          </p:cNvSpPr>
          <p:nvPr/>
        </p:nvSpPr>
        <p:spPr bwMode="auto">
          <a:xfrm>
            <a:off x="161132" y="5534130"/>
            <a:ext cx="11869738"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lnSpc>
                <a:spcPct val="90000"/>
              </a:lnSpc>
              <a:spcBef>
                <a:spcPts val="4500"/>
              </a:spcBef>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1828800" defTabSz="457200" eaLnBrk="0" fontAlgn="base" hangingPunct="0">
              <a:lnSpc>
                <a:spcPct val="90000"/>
              </a:lnSpc>
              <a:spcBef>
                <a:spcPts val="4500"/>
              </a:spcBef>
              <a:spcAft>
                <a:spcPct val="0"/>
              </a:spcAft>
              <a:defRPr sz="4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228600" fontAlgn="base" hangingPunct="0">
              <a:lnSpc>
                <a:spcPct val="100000"/>
              </a:lnSpc>
              <a:spcBef>
                <a:spcPts val="850"/>
              </a:spcBef>
              <a:spcAft>
                <a:spcPct val="0"/>
              </a:spcAft>
            </a:pPr>
            <a:r>
              <a:rPr lang="en-US" altLang="en-US" sz="1950">
                <a:solidFill>
                  <a:srgbClr val="374151"/>
                </a:solidFill>
              </a:rPr>
              <a:t>None can forget Your humbling act of love! None can forget the power of Your blood!</a:t>
            </a:r>
            <a:br>
              <a:rPr lang="en-US" altLang="en-US" sz="1950">
                <a:solidFill>
                  <a:srgbClr val="374151"/>
                </a:solidFill>
              </a:rPr>
            </a:br>
            <a:r>
              <a:rPr lang="en-US" altLang="en-US" sz="1950">
                <a:solidFill>
                  <a:srgbClr val="374151"/>
                </a:solidFill>
              </a:rPr>
              <a:t>Age to age You reign, the Lamb Who once was slain, You are more beautiful than these.</a:t>
            </a:r>
          </a:p>
        </p:txBody>
      </p:sp>
      <p:sp>
        <p:nvSpPr>
          <p:cNvPr id="195" name="Star">
            <a:extLst>
              <a:ext uri="{FF2B5EF4-FFF2-40B4-BE49-F238E27FC236}">
                <a16:creationId xmlns:a16="http://schemas.microsoft.com/office/drawing/2014/main" xmlns="" id="{B0D15A82-C6A0-84D8-EB02-FF8F8E26EA5E}"/>
              </a:ext>
            </a:extLst>
          </p:cNvPr>
          <p:cNvSpPr/>
          <p:nvPr/>
        </p:nvSpPr>
        <p:spPr>
          <a:xfrm>
            <a:off x="11649075" y="6345238"/>
            <a:ext cx="436563" cy="367507"/>
          </a:xfrm>
          <a:prstGeom prst="star5">
            <a:avLst>
              <a:gd name="adj" fmla="val 19100"/>
              <a:gd name="hf" fmla="val 105146"/>
              <a:gd name="vf" fmla="val 110557"/>
            </a:avLst>
          </a:prstGeom>
          <a:solidFill>
            <a:schemeClr val="accent5">
              <a:hueOff val="-82419"/>
              <a:satOff val="-9513"/>
              <a:lumOff val="-16343"/>
            </a:schemeClr>
          </a:soli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Tree>
  </p:cSld>
  <p:clrMapOvr>
    <a:masterClrMapping/>
  </p:clrMapOvr>
  <p:transition spd="med"/>
</p:sld>
</file>

<file path=ppt/theme/theme1.xml><?xml version="1.0" encoding="utf-8"?>
<a:theme xmlns:a="http://schemas.openxmlformats.org/drawingml/2006/main" name="39_DynamicColor">
  <a:themeElements>
    <a:clrScheme name="39_Dynam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9_DynamicColor">
      <a:majorFont>
        <a:latin typeface="Helvetica Neue"/>
        <a:ea typeface="Helvetica Neue"/>
        <a:cs typeface="Helvetica Neue"/>
      </a:majorFont>
      <a:minorFont>
        <a:latin typeface="Helvetica Neue"/>
        <a:ea typeface="Helvetica Neue"/>
        <a:cs typeface="Helvetica Neue"/>
      </a:minorFont>
    </a:fontScheme>
    <a:fmtScheme name="39_Dynam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4592</TotalTime>
  <Words>148</Words>
  <Application>Microsoft Office PowerPoint</Application>
  <PresentationFormat>Custom</PresentationFormat>
  <Paragraphs>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39_DynamicColor</vt:lpstr>
      <vt:lpstr>祢比這一切更美麗</vt:lpstr>
      <vt:lpstr>珍珠門 碧玉牆 新天和新地 疾苦悲痛都成為過去 但祢的傷痕仍在 永遠為印記 捨命大愛有誰能忘記</vt:lpstr>
      <vt:lpstr>生命河 玻璃海 明亮如水晶 歷代眾聖徒無一缺席 身穿白衣歌頌祢新造的奇蹟 救贖大恩有誰能忘記</vt:lpstr>
      <vt:lpstr>誰能忘記祢為愛降卑到底 誰能忘記祢寶血奇妙能力 至高的君王 曾被殺的羔羊 祢比這一切更美麗</vt:lpstr>
      <vt:lpstr>生命河 玻璃海 明亮如水晶 歷代眾聖徒無一缺席 身穿白衣歌頌祢新造的奇蹟 救贖大恩有誰能忘記</vt:lpstr>
      <vt:lpstr>誰能忘記祢為愛降卑到底 誰能忘記祢寶血奇妙能力 至高的君王 曾被殺的羔羊 祢比這一切更美麗</vt:lpstr>
      <vt:lpstr>天上的美景不能與祢相比 浩瀚的宇宙彰顯祢的能力 惟以無窮的年日來認識祢</vt:lpstr>
      <vt:lpstr>誰能忘記祢為愛降卑到底 誰能忘記祢寶血奇妙能力 至高的君王 曾被殺的羔羊 祢比這一切更美麗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Qianqian Chen</dc:creator>
  <cp:lastModifiedBy>wangps</cp:lastModifiedBy>
  <cp:revision>489</cp:revision>
  <dcterms:created xsi:type="dcterms:W3CDTF">2018-06-05T19:05:47Z</dcterms:created>
  <dcterms:modified xsi:type="dcterms:W3CDTF">2026-03-10T03:10:42Z</dcterms:modified>
</cp:coreProperties>
</file>